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37" r:id="rId1"/>
  </p:sldMasterIdLst>
  <p:notesMasterIdLst>
    <p:notesMasterId r:id="rId79"/>
  </p:notesMasterIdLst>
  <p:sldIdLst>
    <p:sldId id="256" r:id="rId2"/>
    <p:sldId id="306" r:id="rId3"/>
    <p:sldId id="301" r:id="rId4"/>
    <p:sldId id="260" r:id="rId5"/>
    <p:sldId id="302" r:id="rId6"/>
    <p:sldId id="303" r:id="rId7"/>
    <p:sldId id="307" r:id="rId8"/>
    <p:sldId id="308" r:id="rId9"/>
    <p:sldId id="309" r:id="rId10"/>
    <p:sldId id="310" r:id="rId11"/>
    <p:sldId id="311" r:id="rId12"/>
    <p:sldId id="312" r:id="rId13"/>
    <p:sldId id="313" r:id="rId14"/>
    <p:sldId id="314" r:id="rId15"/>
    <p:sldId id="259" r:id="rId16"/>
    <p:sldId id="261" r:id="rId17"/>
    <p:sldId id="315" r:id="rId18"/>
    <p:sldId id="316" r:id="rId19"/>
    <p:sldId id="317" r:id="rId20"/>
    <p:sldId id="318" r:id="rId21"/>
    <p:sldId id="263" r:id="rId22"/>
    <p:sldId id="278" r:id="rId23"/>
    <p:sldId id="280" r:id="rId24"/>
    <p:sldId id="279"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81" r:id="rId39"/>
    <p:sldId id="276" r:id="rId40"/>
    <p:sldId id="321" r:id="rId41"/>
    <p:sldId id="322" r:id="rId42"/>
    <p:sldId id="264" r:id="rId43"/>
    <p:sldId id="265" r:id="rId44"/>
    <p:sldId id="277" r:id="rId45"/>
    <p:sldId id="266" r:id="rId46"/>
    <p:sldId id="323" r:id="rId47"/>
    <p:sldId id="324" r:id="rId48"/>
    <p:sldId id="325" r:id="rId49"/>
    <p:sldId id="326" r:id="rId50"/>
    <p:sldId id="327" r:id="rId51"/>
    <p:sldId id="328" r:id="rId52"/>
    <p:sldId id="330" r:id="rId53"/>
    <p:sldId id="329" r:id="rId54"/>
    <p:sldId id="331" r:id="rId55"/>
    <p:sldId id="332" r:id="rId56"/>
    <p:sldId id="333" r:id="rId57"/>
    <p:sldId id="334" r:id="rId58"/>
    <p:sldId id="335" r:id="rId59"/>
    <p:sldId id="336" r:id="rId60"/>
    <p:sldId id="337" r:id="rId61"/>
    <p:sldId id="338" r:id="rId62"/>
    <p:sldId id="275" r:id="rId63"/>
    <p:sldId id="339" r:id="rId64"/>
    <p:sldId id="342" r:id="rId65"/>
    <p:sldId id="341" r:id="rId66"/>
    <p:sldId id="340" r:id="rId67"/>
    <p:sldId id="350" r:id="rId68"/>
    <p:sldId id="267" r:id="rId69"/>
    <p:sldId id="343" r:id="rId70"/>
    <p:sldId id="344" r:id="rId71"/>
    <p:sldId id="345" r:id="rId72"/>
    <p:sldId id="346" r:id="rId73"/>
    <p:sldId id="347" r:id="rId74"/>
    <p:sldId id="348" r:id="rId75"/>
    <p:sldId id="349" r:id="rId76"/>
    <p:sldId id="274" r:id="rId77"/>
    <p:sldId id="258"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5BB3B-3E62-D247-A60B-569D9A8EDE99}" v="973" dt="2022-08-23T21:25:27.463"/>
    <p1510:client id="{B3F4141C-3D37-F841-9278-19D1930A0A58}" v="2227" dt="2022-08-24T15:51:25.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96"/>
    <p:restoredTop sz="91690"/>
  </p:normalViewPr>
  <p:slideViewPr>
    <p:cSldViewPr snapToGrid="0" snapToObjects="1">
      <p:cViewPr varScale="1">
        <p:scale>
          <a:sx n="113" d="100"/>
          <a:sy n="113" d="100"/>
        </p:scale>
        <p:origin x="2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te, Prasanna" userId="9188d059-a509-4d72-8a5d-95e52d955020" providerId="ADAL" clId="{3FB5BB3B-3E62-D247-A60B-569D9A8EDE99}"/>
    <pc:docChg chg="undo custSel addSld delSld modSld sldOrd">
      <pc:chgData name="Date, Prasanna" userId="9188d059-a509-4d72-8a5d-95e52d955020" providerId="ADAL" clId="{3FB5BB3B-3E62-D247-A60B-569D9A8EDE99}" dt="2022-08-23T21:25:27.463" v="2173" actId="20577"/>
      <pc:docMkLst>
        <pc:docMk/>
      </pc:docMkLst>
      <pc:sldChg chg="delSp modSp del mod">
        <pc:chgData name="Date, Prasanna" userId="9188d059-a509-4d72-8a5d-95e52d955020" providerId="ADAL" clId="{3FB5BB3B-3E62-D247-A60B-569D9A8EDE99}" dt="2022-08-23T18:15:58.406" v="1123" actId="2696"/>
        <pc:sldMkLst>
          <pc:docMk/>
          <pc:sldMk cId="1427897900" sldId="257"/>
        </pc:sldMkLst>
        <pc:spChg chg="mod">
          <ac:chgData name="Date, Prasanna" userId="9188d059-a509-4d72-8a5d-95e52d955020" providerId="ADAL" clId="{3FB5BB3B-3E62-D247-A60B-569D9A8EDE99}" dt="2022-08-23T18:15:07.748" v="1117"/>
          <ac:spMkLst>
            <pc:docMk/>
            <pc:sldMk cId="1427897900" sldId="257"/>
            <ac:spMk id="2" creationId="{41C6CA1A-9976-7075-83BB-B3F1CF02E54E}"/>
          </ac:spMkLst>
        </pc:spChg>
        <pc:spChg chg="mod">
          <ac:chgData name="Date, Prasanna" userId="9188d059-a509-4d72-8a5d-95e52d955020" providerId="ADAL" clId="{3FB5BB3B-3E62-D247-A60B-569D9A8EDE99}" dt="2022-08-23T18:15:22.650" v="1118" actId="20577"/>
          <ac:spMkLst>
            <pc:docMk/>
            <pc:sldMk cId="1427897900" sldId="257"/>
            <ac:spMk id="3" creationId="{E886E64A-5F4E-E403-8E04-5142BE311818}"/>
          </ac:spMkLst>
        </pc:spChg>
        <pc:spChg chg="mod">
          <ac:chgData name="Date, Prasanna" userId="9188d059-a509-4d72-8a5d-95e52d955020" providerId="ADAL" clId="{3FB5BB3B-3E62-D247-A60B-569D9A8EDE99}" dt="2022-08-23T18:15:07.748" v="1117"/>
          <ac:spMkLst>
            <pc:docMk/>
            <pc:sldMk cId="1427897900" sldId="257"/>
            <ac:spMk id="5" creationId="{5E40A90A-178B-898A-E0CC-D23E7B5F87A2}"/>
          </ac:spMkLst>
        </pc:spChg>
        <pc:spChg chg="del">
          <ac:chgData name="Date, Prasanna" userId="9188d059-a509-4d72-8a5d-95e52d955020" providerId="ADAL" clId="{3FB5BB3B-3E62-D247-A60B-569D9A8EDE99}" dt="2022-08-23T18:13:30.548" v="1105" actId="478"/>
          <ac:spMkLst>
            <pc:docMk/>
            <pc:sldMk cId="1427897900" sldId="257"/>
            <ac:spMk id="6" creationId="{DA5A40EF-675B-9E0C-26C8-44A15D4BED44}"/>
          </ac:spMkLst>
        </pc:spChg>
        <pc:spChg chg="del">
          <ac:chgData name="Date, Prasanna" userId="9188d059-a509-4d72-8a5d-95e52d955020" providerId="ADAL" clId="{3FB5BB3B-3E62-D247-A60B-569D9A8EDE99}" dt="2022-08-23T18:13:30.548" v="1105" actId="478"/>
          <ac:spMkLst>
            <pc:docMk/>
            <pc:sldMk cId="1427897900" sldId="257"/>
            <ac:spMk id="13" creationId="{04086144-BEFD-99A5-3B5D-CAE94CA16F4C}"/>
          </ac:spMkLst>
        </pc:spChg>
        <pc:picChg chg="mod">
          <ac:chgData name="Date, Prasanna" userId="9188d059-a509-4d72-8a5d-95e52d955020" providerId="ADAL" clId="{3FB5BB3B-3E62-D247-A60B-569D9A8EDE99}" dt="2022-08-23T15:21:28.530" v="3" actId="1076"/>
          <ac:picMkLst>
            <pc:docMk/>
            <pc:sldMk cId="1427897900" sldId="257"/>
            <ac:picMk id="1026" creationId="{CF26D241-C839-FE0B-56D7-A276E8EB9FA1}"/>
          </ac:picMkLst>
        </pc:picChg>
        <pc:picChg chg="del mod">
          <ac:chgData name="Date, Prasanna" userId="9188d059-a509-4d72-8a5d-95e52d955020" providerId="ADAL" clId="{3FB5BB3B-3E62-D247-A60B-569D9A8EDE99}" dt="2022-08-23T18:13:30.548" v="1105" actId="478"/>
          <ac:picMkLst>
            <pc:docMk/>
            <pc:sldMk cId="1427897900" sldId="257"/>
            <ac:picMk id="1028" creationId="{908DC12E-CBA6-9E35-BC53-1925A29BADF0}"/>
          </ac:picMkLst>
        </pc:picChg>
        <pc:picChg chg="del">
          <ac:chgData name="Date, Prasanna" userId="9188d059-a509-4d72-8a5d-95e52d955020" providerId="ADAL" clId="{3FB5BB3B-3E62-D247-A60B-569D9A8EDE99}" dt="2022-08-23T18:13:30.548" v="1105" actId="478"/>
          <ac:picMkLst>
            <pc:docMk/>
            <pc:sldMk cId="1427897900" sldId="257"/>
            <ac:picMk id="1034" creationId="{992E0995-8BCB-2B64-3F12-E6D9E9226684}"/>
          </ac:picMkLst>
        </pc:picChg>
      </pc:sldChg>
      <pc:sldChg chg="modSp mod">
        <pc:chgData name="Date, Prasanna" userId="9188d059-a509-4d72-8a5d-95e52d955020" providerId="ADAL" clId="{3FB5BB3B-3E62-D247-A60B-569D9A8EDE99}" dt="2022-08-23T20:45:45.049" v="1870" actId="20577"/>
        <pc:sldMkLst>
          <pc:docMk/>
          <pc:sldMk cId="3966793183" sldId="259"/>
        </pc:sldMkLst>
        <pc:spChg chg="mod">
          <ac:chgData name="Date, Prasanna" userId="9188d059-a509-4d72-8a5d-95e52d955020" providerId="ADAL" clId="{3FB5BB3B-3E62-D247-A60B-569D9A8EDE99}" dt="2022-08-23T18:15:07.748" v="1117"/>
          <ac:spMkLst>
            <pc:docMk/>
            <pc:sldMk cId="3966793183" sldId="259"/>
            <ac:spMk id="2" creationId="{78747ED7-C578-835C-74A6-0AAB1B0F4FC0}"/>
          </ac:spMkLst>
        </pc:spChg>
        <pc:spChg chg="mod">
          <ac:chgData name="Date, Prasanna" userId="9188d059-a509-4d72-8a5d-95e52d955020" providerId="ADAL" clId="{3FB5BB3B-3E62-D247-A60B-569D9A8EDE99}" dt="2022-08-23T20:45:45.049" v="1870" actId="20577"/>
          <ac:spMkLst>
            <pc:docMk/>
            <pc:sldMk cId="3966793183" sldId="259"/>
            <ac:spMk id="3" creationId="{1850C711-4D61-8C5C-8B47-1C741EF46179}"/>
          </ac:spMkLst>
        </pc:spChg>
        <pc:spChg chg="mod">
          <ac:chgData name="Date, Prasanna" userId="9188d059-a509-4d72-8a5d-95e52d955020" providerId="ADAL" clId="{3FB5BB3B-3E62-D247-A60B-569D9A8EDE99}" dt="2022-08-23T18:15:07.748" v="1117"/>
          <ac:spMkLst>
            <pc:docMk/>
            <pc:sldMk cId="3966793183" sldId="259"/>
            <ac:spMk id="4" creationId="{F04BD0F0-9FDD-0984-D4FF-0360048AADF3}"/>
          </ac:spMkLst>
        </pc:spChg>
      </pc:sldChg>
      <pc:sldChg chg="addSp delSp modSp mod ord">
        <pc:chgData name="Date, Prasanna" userId="9188d059-a509-4d72-8a5d-95e52d955020" providerId="ADAL" clId="{3FB5BB3B-3E62-D247-A60B-569D9A8EDE99}" dt="2022-08-23T19:21:47.245" v="1258" actId="20577"/>
        <pc:sldMkLst>
          <pc:docMk/>
          <pc:sldMk cId="3436741813" sldId="260"/>
        </pc:sldMkLst>
        <pc:spChg chg="mod">
          <ac:chgData name="Date, Prasanna" userId="9188d059-a509-4d72-8a5d-95e52d955020" providerId="ADAL" clId="{3FB5BB3B-3E62-D247-A60B-569D9A8EDE99}" dt="2022-08-23T18:15:07.748" v="1117"/>
          <ac:spMkLst>
            <pc:docMk/>
            <pc:sldMk cId="3436741813" sldId="260"/>
            <ac:spMk id="2" creationId="{48480CDA-0249-B728-D653-5EADA95EEEC5}"/>
          </ac:spMkLst>
        </pc:spChg>
        <pc:spChg chg="mod">
          <ac:chgData name="Date, Prasanna" userId="9188d059-a509-4d72-8a5d-95e52d955020" providerId="ADAL" clId="{3FB5BB3B-3E62-D247-A60B-569D9A8EDE99}" dt="2022-08-23T19:21:47.245" v="1258" actId="20577"/>
          <ac:spMkLst>
            <pc:docMk/>
            <pc:sldMk cId="3436741813" sldId="260"/>
            <ac:spMk id="3" creationId="{A88B1692-CC5C-375D-AAAA-70036CBC2448}"/>
          </ac:spMkLst>
        </pc:spChg>
        <pc:spChg chg="mod">
          <ac:chgData name="Date, Prasanna" userId="9188d059-a509-4d72-8a5d-95e52d955020" providerId="ADAL" clId="{3FB5BB3B-3E62-D247-A60B-569D9A8EDE99}" dt="2022-08-23T18:15:07.748" v="1117"/>
          <ac:spMkLst>
            <pc:docMk/>
            <pc:sldMk cId="3436741813" sldId="260"/>
            <ac:spMk id="4" creationId="{786F3D63-45CE-AEE9-A697-E1C8BA2232E5}"/>
          </ac:spMkLst>
        </pc:spChg>
        <pc:spChg chg="add del mod">
          <ac:chgData name="Date, Prasanna" userId="9188d059-a509-4d72-8a5d-95e52d955020" providerId="ADAL" clId="{3FB5BB3B-3E62-D247-A60B-569D9A8EDE99}" dt="2022-08-23T17:45:05.708" v="452" actId="478"/>
          <ac:spMkLst>
            <pc:docMk/>
            <pc:sldMk cId="3436741813" sldId="260"/>
            <ac:spMk id="5" creationId="{ACF9D9FE-BD70-F370-6E1A-1BE593BAB2A9}"/>
          </ac:spMkLst>
        </pc:spChg>
        <pc:spChg chg="add del mod">
          <ac:chgData name="Date, Prasanna" userId="9188d059-a509-4d72-8a5d-95e52d955020" providerId="ADAL" clId="{3FB5BB3B-3E62-D247-A60B-569D9A8EDE99}" dt="2022-08-23T17:53:54.321" v="798" actId="478"/>
          <ac:spMkLst>
            <pc:docMk/>
            <pc:sldMk cId="3436741813" sldId="260"/>
            <ac:spMk id="6" creationId="{B3160AA4-6399-DE32-D4A5-87C8B5B87F32}"/>
          </ac:spMkLst>
        </pc:spChg>
        <pc:spChg chg="add del mod">
          <ac:chgData name="Date, Prasanna" userId="9188d059-a509-4d72-8a5d-95e52d955020" providerId="ADAL" clId="{3FB5BB3B-3E62-D247-A60B-569D9A8EDE99}" dt="2022-08-23T18:17:07.251" v="1138" actId="478"/>
          <ac:spMkLst>
            <pc:docMk/>
            <pc:sldMk cId="3436741813" sldId="260"/>
            <ac:spMk id="7" creationId="{8FB81ACF-F9ED-FF16-FD97-5AA9831ECCF3}"/>
          </ac:spMkLst>
        </pc:spChg>
        <pc:spChg chg="add del mod">
          <ac:chgData name="Date, Prasanna" userId="9188d059-a509-4d72-8a5d-95e52d955020" providerId="ADAL" clId="{3FB5BB3B-3E62-D247-A60B-569D9A8EDE99}" dt="2022-08-23T18:17:09.805" v="1139" actId="478"/>
          <ac:spMkLst>
            <pc:docMk/>
            <pc:sldMk cId="3436741813" sldId="260"/>
            <ac:spMk id="8" creationId="{CB8AE65E-EC36-1265-8E04-51B1185AFF13}"/>
          </ac:spMkLst>
        </pc:spChg>
        <pc:spChg chg="add del mod">
          <ac:chgData name="Date, Prasanna" userId="9188d059-a509-4d72-8a5d-95e52d955020" providerId="ADAL" clId="{3FB5BB3B-3E62-D247-A60B-569D9A8EDE99}" dt="2022-08-23T18:17:09.805" v="1139" actId="478"/>
          <ac:spMkLst>
            <pc:docMk/>
            <pc:sldMk cId="3436741813" sldId="260"/>
            <ac:spMk id="11" creationId="{79126E83-4C83-0E2A-96A1-CFDFE6F734DC}"/>
          </ac:spMkLst>
        </pc:spChg>
        <pc:spChg chg="add del mod">
          <ac:chgData name="Date, Prasanna" userId="9188d059-a509-4d72-8a5d-95e52d955020" providerId="ADAL" clId="{3FB5BB3B-3E62-D247-A60B-569D9A8EDE99}" dt="2022-08-23T18:17:09.805" v="1139" actId="478"/>
          <ac:spMkLst>
            <pc:docMk/>
            <pc:sldMk cId="3436741813" sldId="260"/>
            <ac:spMk id="12" creationId="{66A8882B-1F49-EE8B-1785-82C55E245565}"/>
          </ac:spMkLst>
        </pc:spChg>
        <pc:spChg chg="add del mod">
          <ac:chgData name="Date, Prasanna" userId="9188d059-a509-4d72-8a5d-95e52d955020" providerId="ADAL" clId="{3FB5BB3B-3E62-D247-A60B-569D9A8EDE99}" dt="2022-08-23T18:10:20.928" v="1088"/>
          <ac:spMkLst>
            <pc:docMk/>
            <pc:sldMk cId="3436741813" sldId="260"/>
            <ac:spMk id="13" creationId="{2C9133AF-CB34-31E7-1DED-41A8007DDB59}"/>
          </ac:spMkLst>
        </pc:spChg>
        <pc:spChg chg="add del mod">
          <ac:chgData name="Date, Prasanna" userId="9188d059-a509-4d72-8a5d-95e52d955020" providerId="ADAL" clId="{3FB5BB3B-3E62-D247-A60B-569D9A8EDE99}" dt="2022-08-23T18:17:09.805" v="1139" actId="478"/>
          <ac:spMkLst>
            <pc:docMk/>
            <pc:sldMk cId="3436741813" sldId="260"/>
            <ac:spMk id="14" creationId="{9A25EE91-FFF8-F0E7-B31F-B6689D35DDAB}"/>
          </ac:spMkLst>
        </pc:spChg>
        <pc:spChg chg="add del mod">
          <ac:chgData name="Date, Prasanna" userId="9188d059-a509-4d72-8a5d-95e52d955020" providerId="ADAL" clId="{3FB5BB3B-3E62-D247-A60B-569D9A8EDE99}" dt="2022-08-23T18:17:09.805" v="1139" actId="478"/>
          <ac:spMkLst>
            <pc:docMk/>
            <pc:sldMk cId="3436741813" sldId="260"/>
            <ac:spMk id="15" creationId="{7AD3BD3F-D614-CA22-BD5E-D18B1FFC8BBA}"/>
          </ac:spMkLst>
        </pc:spChg>
        <pc:picChg chg="add del mod">
          <ac:chgData name="Date, Prasanna" userId="9188d059-a509-4d72-8a5d-95e52d955020" providerId="ADAL" clId="{3FB5BB3B-3E62-D247-A60B-569D9A8EDE99}" dt="2022-08-23T18:17:09.805" v="1139" actId="478"/>
          <ac:picMkLst>
            <pc:docMk/>
            <pc:sldMk cId="3436741813" sldId="260"/>
            <ac:picMk id="9" creationId="{D226ADF1-1B82-ADC6-6D2D-26D8C2B8A3E6}"/>
          </ac:picMkLst>
        </pc:picChg>
        <pc:picChg chg="add del mod modCrop">
          <ac:chgData name="Date, Prasanna" userId="9188d059-a509-4d72-8a5d-95e52d955020" providerId="ADAL" clId="{3FB5BB3B-3E62-D247-A60B-569D9A8EDE99}" dt="2022-08-23T18:17:09.805" v="1139" actId="478"/>
          <ac:picMkLst>
            <pc:docMk/>
            <pc:sldMk cId="3436741813" sldId="260"/>
            <ac:picMk id="10" creationId="{BE1DEC41-F6A1-732E-EA35-715755694CF6}"/>
          </ac:picMkLst>
        </pc:picChg>
      </pc:sldChg>
      <pc:sldChg chg="addSp delSp modSp mod">
        <pc:chgData name="Date, Prasanna" userId="9188d059-a509-4d72-8a5d-95e52d955020" providerId="ADAL" clId="{3FB5BB3B-3E62-D247-A60B-569D9A8EDE99}" dt="2022-08-23T21:25:27.463" v="2173" actId="20577"/>
        <pc:sldMkLst>
          <pc:docMk/>
          <pc:sldMk cId="2541863900" sldId="261"/>
        </pc:sldMkLst>
        <pc:spChg chg="mod">
          <ac:chgData name="Date, Prasanna" userId="9188d059-a509-4d72-8a5d-95e52d955020" providerId="ADAL" clId="{3FB5BB3B-3E62-D247-A60B-569D9A8EDE99}" dt="2022-08-23T18:15:07.748" v="1117"/>
          <ac:spMkLst>
            <pc:docMk/>
            <pc:sldMk cId="2541863900" sldId="261"/>
            <ac:spMk id="2" creationId="{7923C585-D16E-BE16-ABB6-6B016275EB91}"/>
          </ac:spMkLst>
        </pc:spChg>
        <pc:spChg chg="del mod">
          <ac:chgData name="Date, Prasanna" userId="9188d059-a509-4d72-8a5d-95e52d955020" providerId="ADAL" clId="{3FB5BB3B-3E62-D247-A60B-569D9A8EDE99}" dt="2022-08-23T21:08:08.165" v="1871" actId="478"/>
          <ac:spMkLst>
            <pc:docMk/>
            <pc:sldMk cId="2541863900" sldId="261"/>
            <ac:spMk id="3" creationId="{F116CC1A-E663-B162-2CAD-42C28BA849AE}"/>
          </ac:spMkLst>
        </pc:spChg>
        <pc:spChg chg="mod">
          <ac:chgData name="Date, Prasanna" userId="9188d059-a509-4d72-8a5d-95e52d955020" providerId="ADAL" clId="{3FB5BB3B-3E62-D247-A60B-569D9A8EDE99}" dt="2022-08-23T18:15:07.748" v="1117"/>
          <ac:spMkLst>
            <pc:docMk/>
            <pc:sldMk cId="2541863900" sldId="261"/>
            <ac:spMk id="4" creationId="{737D1901-8F04-006F-6881-0428AE301D31}"/>
          </ac:spMkLst>
        </pc:spChg>
        <pc:spChg chg="add mod">
          <ac:chgData name="Date, Prasanna" userId="9188d059-a509-4d72-8a5d-95e52d955020" providerId="ADAL" clId="{3FB5BB3B-3E62-D247-A60B-569D9A8EDE99}" dt="2022-08-23T21:17:45.078" v="1997" actId="14100"/>
          <ac:spMkLst>
            <pc:docMk/>
            <pc:sldMk cId="2541863900" sldId="261"/>
            <ac:spMk id="21" creationId="{EAC5B5D5-0733-6675-0B3B-877FC19A48CE}"/>
          </ac:spMkLst>
        </pc:spChg>
        <pc:spChg chg="add mod">
          <ac:chgData name="Date, Prasanna" userId="9188d059-a509-4d72-8a5d-95e52d955020" providerId="ADAL" clId="{3FB5BB3B-3E62-D247-A60B-569D9A8EDE99}" dt="2022-08-23T21:18:17.665" v="2016" actId="20577"/>
          <ac:spMkLst>
            <pc:docMk/>
            <pc:sldMk cId="2541863900" sldId="261"/>
            <ac:spMk id="22" creationId="{7BFE5258-FECC-DCB2-8473-B53C7F1F4FFB}"/>
          </ac:spMkLst>
        </pc:spChg>
        <pc:spChg chg="add mod">
          <ac:chgData name="Date, Prasanna" userId="9188d059-a509-4d72-8a5d-95e52d955020" providerId="ADAL" clId="{3FB5BB3B-3E62-D247-A60B-569D9A8EDE99}" dt="2022-08-23T21:18:37.925" v="2020" actId="14100"/>
          <ac:spMkLst>
            <pc:docMk/>
            <pc:sldMk cId="2541863900" sldId="261"/>
            <ac:spMk id="23" creationId="{34F57915-0104-B424-AB83-CF64B3C20C59}"/>
          </ac:spMkLst>
        </pc:spChg>
        <pc:spChg chg="add mod">
          <ac:chgData name="Date, Prasanna" userId="9188d059-a509-4d72-8a5d-95e52d955020" providerId="ADAL" clId="{3FB5BB3B-3E62-D247-A60B-569D9A8EDE99}" dt="2022-08-23T21:14:27.176" v="1942" actId="20577"/>
          <ac:spMkLst>
            <pc:docMk/>
            <pc:sldMk cId="2541863900" sldId="261"/>
            <ac:spMk id="24" creationId="{DE7F2BC2-7233-B3D5-9672-210EEE9C9F78}"/>
          </ac:spMkLst>
        </pc:spChg>
        <pc:spChg chg="add mod">
          <ac:chgData name="Date, Prasanna" userId="9188d059-a509-4d72-8a5d-95e52d955020" providerId="ADAL" clId="{3FB5BB3B-3E62-D247-A60B-569D9A8EDE99}" dt="2022-08-23T21:14:45.821" v="1946" actId="1076"/>
          <ac:spMkLst>
            <pc:docMk/>
            <pc:sldMk cId="2541863900" sldId="261"/>
            <ac:spMk id="25" creationId="{047935F7-7B9C-929F-7654-BDCBF8ABECD5}"/>
          </ac:spMkLst>
        </pc:spChg>
        <pc:spChg chg="add mod">
          <ac:chgData name="Date, Prasanna" userId="9188d059-a509-4d72-8a5d-95e52d955020" providerId="ADAL" clId="{3FB5BB3B-3E62-D247-A60B-569D9A8EDE99}" dt="2022-08-23T21:19:27.349" v="2057" actId="20577"/>
          <ac:spMkLst>
            <pc:docMk/>
            <pc:sldMk cId="2541863900" sldId="261"/>
            <ac:spMk id="26" creationId="{F1032D60-C32F-46B6-E803-C4FC2A4352BD}"/>
          </ac:spMkLst>
        </pc:spChg>
        <pc:spChg chg="add mod">
          <ac:chgData name="Date, Prasanna" userId="9188d059-a509-4d72-8a5d-95e52d955020" providerId="ADAL" clId="{3FB5BB3B-3E62-D247-A60B-569D9A8EDE99}" dt="2022-08-23T21:22:34.711" v="2096" actId="20577"/>
          <ac:spMkLst>
            <pc:docMk/>
            <pc:sldMk cId="2541863900" sldId="261"/>
            <ac:spMk id="27" creationId="{85AB99EB-4AD8-AC8D-9E12-EC48B5CDAD4F}"/>
          </ac:spMkLst>
        </pc:spChg>
        <pc:spChg chg="add mod">
          <ac:chgData name="Date, Prasanna" userId="9188d059-a509-4d72-8a5d-95e52d955020" providerId="ADAL" clId="{3FB5BB3B-3E62-D247-A60B-569D9A8EDE99}" dt="2022-08-23T21:23:57.099" v="2117" actId="20577"/>
          <ac:spMkLst>
            <pc:docMk/>
            <pc:sldMk cId="2541863900" sldId="261"/>
            <ac:spMk id="28" creationId="{1342DD6B-61AA-34F0-0941-4665B3926C54}"/>
          </ac:spMkLst>
        </pc:spChg>
        <pc:spChg chg="add mod">
          <ac:chgData name="Date, Prasanna" userId="9188d059-a509-4d72-8a5d-95e52d955020" providerId="ADAL" clId="{3FB5BB3B-3E62-D247-A60B-569D9A8EDE99}" dt="2022-08-23T21:25:27.463" v="2173" actId="20577"/>
          <ac:spMkLst>
            <pc:docMk/>
            <pc:sldMk cId="2541863900" sldId="261"/>
            <ac:spMk id="29" creationId="{B83A98B5-C090-1448-87A7-34A80335BE26}"/>
          </ac:spMkLst>
        </pc:spChg>
        <pc:cxnChg chg="add del">
          <ac:chgData name="Date, Prasanna" userId="9188d059-a509-4d72-8a5d-95e52d955020" providerId="ADAL" clId="{3FB5BB3B-3E62-D247-A60B-569D9A8EDE99}" dt="2022-08-23T21:08:22.453" v="1873" actId="478"/>
          <ac:cxnSpMkLst>
            <pc:docMk/>
            <pc:sldMk cId="2541863900" sldId="261"/>
            <ac:cxnSpMk id="6" creationId="{FD99DBF8-9CFC-0B96-8BD5-CB487B303A41}"/>
          </ac:cxnSpMkLst>
        </pc:cxnChg>
        <pc:cxnChg chg="add mod">
          <ac:chgData name="Date, Prasanna" userId="9188d059-a509-4d72-8a5d-95e52d955020" providerId="ADAL" clId="{3FB5BB3B-3E62-D247-A60B-569D9A8EDE99}" dt="2022-08-23T21:12:41.855" v="1903" actId="1076"/>
          <ac:cxnSpMkLst>
            <pc:docMk/>
            <pc:sldMk cId="2541863900" sldId="261"/>
            <ac:cxnSpMk id="8" creationId="{DCEC8114-2AD8-AB59-1C89-F4516E393567}"/>
          </ac:cxnSpMkLst>
        </pc:cxnChg>
        <pc:cxnChg chg="add mod">
          <ac:chgData name="Date, Prasanna" userId="9188d059-a509-4d72-8a5d-95e52d955020" providerId="ADAL" clId="{3FB5BB3B-3E62-D247-A60B-569D9A8EDE99}" dt="2022-08-23T21:12:41.855" v="1903" actId="1076"/>
          <ac:cxnSpMkLst>
            <pc:docMk/>
            <pc:sldMk cId="2541863900" sldId="261"/>
            <ac:cxnSpMk id="9" creationId="{FA3866F3-76E4-CB90-AA4D-34ED89FFC00F}"/>
          </ac:cxnSpMkLst>
        </pc:cxnChg>
        <pc:cxnChg chg="add mod">
          <ac:chgData name="Date, Prasanna" userId="9188d059-a509-4d72-8a5d-95e52d955020" providerId="ADAL" clId="{3FB5BB3B-3E62-D247-A60B-569D9A8EDE99}" dt="2022-08-23T21:15:17.830" v="1948" actId="1582"/>
          <ac:cxnSpMkLst>
            <pc:docMk/>
            <pc:sldMk cId="2541863900" sldId="261"/>
            <ac:cxnSpMk id="14" creationId="{7E3BEB7C-994C-6265-BB3D-D0B0F0E8856E}"/>
          </ac:cxnSpMkLst>
        </pc:cxnChg>
        <pc:cxnChg chg="add mod">
          <ac:chgData name="Date, Prasanna" userId="9188d059-a509-4d72-8a5d-95e52d955020" providerId="ADAL" clId="{3FB5BB3B-3E62-D247-A60B-569D9A8EDE99}" dt="2022-08-23T21:15:17.830" v="1948" actId="1582"/>
          <ac:cxnSpMkLst>
            <pc:docMk/>
            <pc:sldMk cId="2541863900" sldId="261"/>
            <ac:cxnSpMk id="16" creationId="{7362A8CD-47AA-E9E3-E075-CF1C26C09078}"/>
          </ac:cxnSpMkLst>
        </pc:cxnChg>
        <pc:cxnChg chg="add mod">
          <ac:chgData name="Date, Prasanna" userId="9188d059-a509-4d72-8a5d-95e52d955020" providerId="ADAL" clId="{3FB5BB3B-3E62-D247-A60B-569D9A8EDE99}" dt="2022-08-23T21:15:17.830" v="1948" actId="1582"/>
          <ac:cxnSpMkLst>
            <pc:docMk/>
            <pc:sldMk cId="2541863900" sldId="261"/>
            <ac:cxnSpMk id="19" creationId="{9FE91F0B-F93C-892A-CF3E-3E44BCCF20DE}"/>
          </ac:cxnSpMkLst>
        </pc:cxnChg>
      </pc:sldChg>
      <pc:sldChg chg="modSp">
        <pc:chgData name="Date, Prasanna" userId="9188d059-a509-4d72-8a5d-95e52d955020" providerId="ADAL" clId="{3FB5BB3B-3E62-D247-A60B-569D9A8EDE99}" dt="2022-08-23T18:15:07.748" v="1117"/>
        <pc:sldMkLst>
          <pc:docMk/>
          <pc:sldMk cId="2737156184" sldId="262"/>
        </pc:sldMkLst>
        <pc:spChg chg="mod">
          <ac:chgData name="Date, Prasanna" userId="9188d059-a509-4d72-8a5d-95e52d955020" providerId="ADAL" clId="{3FB5BB3B-3E62-D247-A60B-569D9A8EDE99}" dt="2022-08-23T18:15:07.748" v="1117"/>
          <ac:spMkLst>
            <pc:docMk/>
            <pc:sldMk cId="2737156184" sldId="262"/>
            <ac:spMk id="2" creationId="{B3423F52-5177-CA50-90F1-80C12B0154C2}"/>
          </ac:spMkLst>
        </pc:spChg>
        <pc:spChg chg="mod">
          <ac:chgData name="Date, Prasanna" userId="9188d059-a509-4d72-8a5d-95e52d955020" providerId="ADAL" clId="{3FB5BB3B-3E62-D247-A60B-569D9A8EDE99}" dt="2022-08-23T18:15:07.748" v="1117"/>
          <ac:spMkLst>
            <pc:docMk/>
            <pc:sldMk cId="2737156184" sldId="262"/>
            <ac:spMk id="3" creationId="{045F9D9B-C4C7-8A00-F297-DF8D73B69397}"/>
          </ac:spMkLst>
        </pc:spChg>
        <pc:spChg chg="mod">
          <ac:chgData name="Date, Prasanna" userId="9188d059-a509-4d72-8a5d-95e52d955020" providerId="ADAL" clId="{3FB5BB3B-3E62-D247-A60B-569D9A8EDE99}" dt="2022-08-23T18:15:07.748" v="1117"/>
          <ac:spMkLst>
            <pc:docMk/>
            <pc:sldMk cId="2737156184" sldId="262"/>
            <ac:spMk id="4" creationId="{87BDC092-B899-D302-11AC-2E43427E3028}"/>
          </ac:spMkLst>
        </pc:spChg>
      </pc:sldChg>
      <pc:sldChg chg="modSp mod">
        <pc:chgData name="Date, Prasanna" userId="9188d059-a509-4d72-8a5d-95e52d955020" providerId="ADAL" clId="{3FB5BB3B-3E62-D247-A60B-569D9A8EDE99}" dt="2022-08-23T18:15:07.748" v="1117"/>
        <pc:sldMkLst>
          <pc:docMk/>
          <pc:sldMk cId="3882768297" sldId="263"/>
        </pc:sldMkLst>
        <pc:spChg chg="mod">
          <ac:chgData name="Date, Prasanna" userId="9188d059-a509-4d72-8a5d-95e52d955020" providerId="ADAL" clId="{3FB5BB3B-3E62-D247-A60B-569D9A8EDE99}" dt="2022-08-23T18:15:07.748" v="1117"/>
          <ac:spMkLst>
            <pc:docMk/>
            <pc:sldMk cId="3882768297" sldId="263"/>
            <ac:spMk id="2" creationId="{DBB98B99-966D-56D0-7A19-8322B8F32DEC}"/>
          </ac:spMkLst>
        </pc:spChg>
        <pc:spChg chg="mod">
          <ac:chgData name="Date, Prasanna" userId="9188d059-a509-4d72-8a5d-95e52d955020" providerId="ADAL" clId="{3FB5BB3B-3E62-D247-A60B-569D9A8EDE99}" dt="2022-08-23T17:17:08.014" v="111" actId="27636"/>
          <ac:spMkLst>
            <pc:docMk/>
            <pc:sldMk cId="3882768297" sldId="263"/>
            <ac:spMk id="3" creationId="{E2F2717E-DA92-8EA5-C087-00AF46065FAB}"/>
          </ac:spMkLst>
        </pc:spChg>
        <pc:spChg chg="mod">
          <ac:chgData name="Date, Prasanna" userId="9188d059-a509-4d72-8a5d-95e52d955020" providerId="ADAL" clId="{3FB5BB3B-3E62-D247-A60B-569D9A8EDE99}" dt="2022-08-23T18:15:07.748" v="1117"/>
          <ac:spMkLst>
            <pc:docMk/>
            <pc:sldMk cId="3882768297" sldId="263"/>
            <ac:spMk id="4" creationId="{F610492D-63E7-EBCD-1D24-C6EC7293FF75}"/>
          </ac:spMkLst>
        </pc:spChg>
      </pc:sldChg>
      <pc:sldChg chg="modSp">
        <pc:chgData name="Date, Prasanna" userId="9188d059-a509-4d72-8a5d-95e52d955020" providerId="ADAL" clId="{3FB5BB3B-3E62-D247-A60B-569D9A8EDE99}" dt="2022-08-23T18:15:07.748" v="1117"/>
        <pc:sldMkLst>
          <pc:docMk/>
          <pc:sldMk cId="2101996616" sldId="264"/>
        </pc:sldMkLst>
        <pc:spChg chg="mod">
          <ac:chgData name="Date, Prasanna" userId="9188d059-a509-4d72-8a5d-95e52d955020" providerId="ADAL" clId="{3FB5BB3B-3E62-D247-A60B-569D9A8EDE99}" dt="2022-08-23T18:15:07.748" v="1117"/>
          <ac:spMkLst>
            <pc:docMk/>
            <pc:sldMk cId="2101996616" sldId="264"/>
            <ac:spMk id="2" creationId="{769B42F4-C5FD-CDED-1D10-12259FAB5807}"/>
          </ac:spMkLst>
        </pc:spChg>
        <pc:spChg chg="mod">
          <ac:chgData name="Date, Prasanna" userId="9188d059-a509-4d72-8a5d-95e52d955020" providerId="ADAL" clId="{3FB5BB3B-3E62-D247-A60B-569D9A8EDE99}" dt="2022-08-23T18:15:07.748" v="1117"/>
          <ac:spMkLst>
            <pc:docMk/>
            <pc:sldMk cId="2101996616" sldId="264"/>
            <ac:spMk id="3" creationId="{A6FEBAD6-51C9-0CA4-6D5D-F51B39F630FB}"/>
          </ac:spMkLst>
        </pc:spChg>
        <pc:spChg chg="mod">
          <ac:chgData name="Date, Prasanna" userId="9188d059-a509-4d72-8a5d-95e52d955020" providerId="ADAL" clId="{3FB5BB3B-3E62-D247-A60B-569D9A8EDE99}" dt="2022-08-23T18:15:07.748" v="1117"/>
          <ac:spMkLst>
            <pc:docMk/>
            <pc:sldMk cId="2101996616" sldId="264"/>
            <ac:spMk id="4" creationId="{3C154397-BF6C-EFA2-2092-3A86D44CC0A1}"/>
          </ac:spMkLst>
        </pc:spChg>
      </pc:sldChg>
      <pc:sldChg chg="modSp">
        <pc:chgData name="Date, Prasanna" userId="9188d059-a509-4d72-8a5d-95e52d955020" providerId="ADAL" clId="{3FB5BB3B-3E62-D247-A60B-569D9A8EDE99}" dt="2022-08-23T18:15:07.748" v="1117"/>
        <pc:sldMkLst>
          <pc:docMk/>
          <pc:sldMk cId="2531553429" sldId="265"/>
        </pc:sldMkLst>
        <pc:spChg chg="mod">
          <ac:chgData name="Date, Prasanna" userId="9188d059-a509-4d72-8a5d-95e52d955020" providerId="ADAL" clId="{3FB5BB3B-3E62-D247-A60B-569D9A8EDE99}" dt="2022-08-23T18:15:07.748" v="1117"/>
          <ac:spMkLst>
            <pc:docMk/>
            <pc:sldMk cId="2531553429" sldId="265"/>
            <ac:spMk id="2" creationId="{E9734250-73C3-99F3-684B-C20A92079900}"/>
          </ac:spMkLst>
        </pc:spChg>
        <pc:spChg chg="mod">
          <ac:chgData name="Date, Prasanna" userId="9188d059-a509-4d72-8a5d-95e52d955020" providerId="ADAL" clId="{3FB5BB3B-3E62-D247-A60B-569D9A8EDE99}" dt="2022-08-23T18:15:07.748" v="1117"/>
          <ac:spMkLst>
            <pc:docMk/>
            <pc:sldMk cId="2531553429" sldId="265"/>
            <ac:spMk id="3" creationId="{A9EA3AED-D380-AA94-FD4E-6C50D414198D}"/>
          </ac:spMkLst>
        </pc:spChg>
        <pc:spChg chg="mod">
          <ac:chgData name="Date, Prasanna" userId="9188d059-a509-4d72-8a5d-95e52d955020" providerId="ADAL" clId="{3FB5BB3B-3E62-D247-A60B-569D9A8EDE99}" dt="2022-08-23T18:15:07.748" v="1117"/>
          <ac:spMkLst>
            <pc:docMk/>
            <pc:sldMk cId="2531553429" sldId="265"/>
            <ac:spMk id="4" creationId="{71E28F5D-EA02-56CB-9CF1-E6F43B4E47D4}"/>
          </ac:spMkLst>
        </pc:spChg>
      </pc:sldChg>
      <pc:sldChg chg="modSp">
        <pc:chgData name="Date, Prasanna" userId="9188d059-a509-4d72-8a5d-95e52d955020" providerId="ADAL" clId="{3FB5BB3B-3E62-D247-A60B-569D9A8EDE99}" dt="2022-08-23T18:15:07.748" v="1117"/>
        <pc:sldMkLst>
          <pc:docMk/>
          <pc:sldMk cId="2261550900" sldId="266"/>
        </pc:sldMkLst>
        <pc:spChg chg="mod">
          <ac:chgData name="Date, Prasanna" userId="9188d059-a509-4d72-8a5d-95e52d955020" providerId="ADAL" clId="{3FB5BB3B-3E62-D247-A60B-569D9A8EDE99}" dt="2022-08-23T18:15:07.748" v="1117"/>
          <ac:spMkLst>
            <pc:docMk/>
            <pc:sldMk cId="2261550900" sldId="266"/>
            <ac:spMk id="2" creationId="{22E3D010-5352-BD2B-B1EC-6C5C7FBF4ECB}"/>
          </ac:spMkLst>
        </pc:spChg>
        <pc:spChg chg="mod">
          <ac:chgData name="Date, Prasanna" userId="9188d059-a509-4d72-8a5d-95e52d955020" providerId="ADAL" clId="{3FB5BB3B-3E62-D247-A60B-569D9A8EDE99}" dt="2022-08-23T18:15:07.748" v="1117"/>
          <ac:spMkLst>
            <pc:docMk/>
            <pc:sldMk cId="2261550900" sldId="266"/>
            <ac:spMk id="3" creationId="{A7A62872-0F44-4CAA-1CED-BA362BD8EF14}"/>
          </ac:spMkLst>
        </pc:spChg>
        <pc:spChg chg="mod">
          <ac:chgData name="Date, Prasanna" userId="9188d059-a509-4d72-8a5d-95e52d955020" providerId="ADAL" clId="{3FB5BB3B-3E62-D247-A60B-569D9A8EDE99}" dt="2022-08-23T18:15:07.748" v="1117"/>
          <ac:spMkLst>
            <pc:docMk/>
            <pc:sldMk cId="2261550900" sldId="266"/>
            <ac:spMk id="4" creationId="{3DA3AB24-0540-66B0-D496-10D39156DDA6}"/>
          </ac:spMkLst>
        </pc:spChg>
      </pc:sldChg>
      <pc:sldChg chg="modSp">
        <pc:chgData name="Date, Prasanna" userId="9188d059-a509-4d72-8a5d-95e52d955020" providerId="ADAL" clId="{3FB5BB3B-3E62-D247-A60B-569D9A8EDE99}" dt="2022-08-23T18:15:07.748" v="1117"/>
        <pc:sldMkLst>
          <pc:docMk/>
          <pc:sldMk cId="2398697364" sldId="267"/>
        </pc:sldMkLst>
        <pc:spChg chg="mod">
          <ac:chgData name="Date, Prasanna" userId="9188d059-a509-4d72-8a5d-95e52d955020" providerId="ADAL" clId="{3FB5BB3B-3E62-D247-A60B-569D9A8EDE99}" dt="2022-08-23T18:15:07.748" v="1117"/>
          <ac:spMkLst>
            <pc:docMk/>
            <pc:sldMk cId="2398697364" sldId="267"/>
            <ac:spMk id="2" creationId="{8224E000-FC84-FC29-B7EA-CC14F2ACB68E}"/>
          </ac:spMkLst>
        </pc:spChg>
        <pc:spChg chg="mod">
          <ac:chgData name="Date, Prasanna" userId="9188d059-a509-4d72-8a5d-95e52d955020" providerId="ADAL" clId="{3FB5BB3B-3E62-D247-A60B-569D9A8EDE99}" dt="2022-08-23T18:15:07.748" v="1117"/>
          <ac:spMkLst>
            <pc:docMk/>
            <pc:sldMk cId="2398697364" sldId="267"/>
            <ac:spMk id="3" creationId="{C1B5327C-E697-86AD-964C-07372C276F07}"/>
          </ac:spMkLst>
        </pc:spChg>
        <pc:spChg chg="mod">
          <ac:chgData name="Date, Prasanna" userId="9188d059-a509-4d72-8a5d-95e52d955020" providerId="ADAL" clId="{3FB5BB3B-3E62-D247-A60B-569D9A8EDE99}" dt="2022-08-23T18:15:07.748" v="1117"/>
          <ac:spMkLst>
            <pc:docMk/>
            <pc:sldMk cId="2398697364" sldId="267"/>
            <ac:spMk id="4" creationId="{4922CE81-38D7-3A6C-BE81-462190024D91}"/>
          </ac:spMkLst>
        </pc:spChg>
      </pc:sldChg>
      <pc:sldChg chg="modSp">
        <pc:chgData name="Date, Prasanna" userId="9188d059-a509-4d72-8a5d-95e52d955020" providerId="ADAL" clId="{3FB5BB3B-3E62-D247-A60B-569D9A8EDE99}" dt="2022-08-23T18:15:07.748" v="1117"/>
        <pc:sldMkLst>
          <pc:docMk/>
          <pc:sldMk cId="3847963739" sldId="268"/>
        </pc:sldMkLst>
        <pc:spChg chg="mod">
          <ac:chgData name="Date, Prasanna" userId="9188d059-a509-4d72-8a5d-95e52d955020" providerId="ADAL" clId="{3FB5BB3B-3E62-D247-A60B-569D9A8EDE99}" dt="2022-08-23T18:15:07.748" v="1117"/>
          <ac:spMkLst>
            <pc:docMk/>
            <pc:sldMk cId="3847963739" sldId="268"/>
            <ac:spMk id="2" creationId="{CDAA5514-27CA-FE3F-F300-AB25C6E65449}"/>
          </ac:spMkLst>
        </pc:spChg>
        <pc:spChg chg="mod">
          <ac:chgData name="Date, Prasanna" userId="9188d059-a509-4d72-8a5d-95e52d955020" providerId="ADAL" clId="{3FB5BB3B-3E62-D247-A60B-569D9A8EDE99}" dt="2022-08-23T18:15:07.748" v="1117"/>
          <ac:spMkLst>
            <pc:docMk/>
            <pc:sldMk cId="3847963739" sldId="268"/>
            <ac:spMk id="3" creationId="{D4A940DE-1D74-B2C6-49C1-7860967813EE}"/>
          </ac:spMkLst>
        </pc:spChg>
        <pc:spChg chg="mod">
          <ac:chgData name="Date, Prasanna" userId="9188d059-a509-4d72-8a5d-95e52d955020" providerId="ADAL" clId="{3FB5BB3B-3E62-D247-A60B-569D9A8EDE99}" dt="2022-08-23T18:15:07.748" v="1117"/>
          <ac:spMkLst>
            <pc:docMk/>
            <pc:sldMk cId="3847963739" sldId="268"/>
            <ac:spMk id="4" creationId="{D7F8CD8E-4DD5-3B11-452B-725AD6DB02FF}"/>
          </ac:spMkLst>
        </pc:spChg>
      </pc:sldChg>
      <pc:sldChg chg="modSp">
        <pc:chgData name="Date, Prasanna" userId="9188d059-a509-4d72-8a5d-95e52d955020" providerId="ADAL" clId="{3FB5BB3B-3E62-D247-A60B-569D9A8EDE99}" dt="2022-08-23T18:15:07.748" v="1117"/>
        <pc:sldMkLst>
          <pc:docMk/>
          <pc:sldMk cId="207241293" sldId="269"/>
        </pc:sldMkLst>
        <pc:spChg chg="mod">
          <ac:chgData name="Date, Prasanna" userId="9188d059-a509-4d72-8a5d-95e52d955020" providerId="ADAL" clId="{3FB5BB3B-3E62-D247-A60B-569D9A8EDE99}" dt="2022-08-23T18:15:07.748" v="1117"/>
          <ac:spMkLst>
            <pc:docMk/>
            <pc:sldMk cId="207241293" sldId="269"/>
            <ac:spMk id="2" creationId="{B1FE834F-A799-CCD9-DA56-CBDB5D448C28}"/>
          </ac:spMkLst>
        </pc:spChg>
        <pc:spChg chg="mod">
          <ac:chgData name="Date, Prasanna" userId="9188d059-a509-4d72-8a5d-95e52d955020" providerId="ADAL" clId="{3FB5BB3B-3E62-D247-A60B-569D9A8EDE99}" dt="2022-08-23T18:15:07.748" v="1117"/>
          <ac:spMkLst>
            <pc:docMk/>
            <pc:sldMk cId="207241293" sldId="269"/>
            <ac:spMk id="3" creationId="{4FE3F3E9-FBDD-5BB9-DC83-FADA7BC48A14}"/>
          </ac:spMkLst>
        </pc:spChg>
        <pc:spChg chg="mod">
          <ac:chgData name="Date, Prasanna" userId="9188d059-a509-4d72-8a5d-95e52d955020" providerId="ADAL" clId="{3FB5BB3B-3E62-D247-A60B-569D9A8EDE99}" dt="2022-08-23T18:15:07.748" v="1117"/>
          <ac:spMkLst>
            <pc:docMk/>
            <pc:sldMk cId="207241293" sldId="269"/>
            <ac:spMk id="4" creationId="{2643B753-DDBC-1056-0363-6B8A7D098DB6}"/>
          </ac:spMkLst>
        </pc:spChg>
      </pc:sldChg>
      <pc:sldChg chg="modSp">
        <pc:chgData name="Date, Prasanna" userId="9188d059-a509-4d72-8a5d-95e52d955020" providerId="ADAL" clId="{3FB5BB3B-3E62-D247-A60B-569D9A8EDE99}" dt="2022-08-23T18:15:07.748" v="1117"/>
        <pc:sldMkLst>
          <pc:docMk/>
          <pc:sldMk cId="168933526" sldId="270"/>
        </pc:sldMkLst>
        <pc:spChg chg="mod">
          <ac:chgData name="Date, Prasanna" userId="9188d059-a509-4d72-8a5d-95e52d955020" providerId="ADAL" clId="{3FB5BB3B-3E62-D247-A60B-569D9A8EDE99}" dt="2022-08-23T18:15:07.748" v="1117"/>
          <ac:spMkLst>
            <pc:docMk/>
            <pc:sldMk cId="168933526" sldId="270"/>
            <ac:spMk id="2" creationId="{064CCE49-2622-BFE1-4340-A1998824E92A}"/>
          </ac:spMkLst>
        </pc:spChg>
        <pc:spChg chg="mod">
          <ac:chgData name="Date, Prasanna" userId="9188d059-a509-4d72-8a5d-95e52d955020" providerId="ADAL" clId="{3FB5BB3B-3E62-D247-A60B-569D9A8EDE99}" dt="2022-08-23T18:15:07.748" v="1117"/>
          <ac:spMkLst>
            <pc:docMk/>
            <pc:sldMk cId="168933526" sldId="270"/>
            <ac:spMk id="3" creationId="{98721350-D04D-9F11-1A1C-27DD9F6CE0B1}"/>
          </ac:spMkLst>
        </pc:spChg>
        <pc:spChg chg="mod">
          <ac:chgData name="Date, Prasanna" userId="9188d059-a509-4d72-8a5d-95e52d955020" providerId="ADAL" clId="{3FB5BB3B-3E62-D247-A60B-569D9A8EDE99}" dt="2022-08-23T18:15:07.748" v="1117"/>
          <ac:spMkLst>
            <pc:docMk/>
            <pc:sldMk cId="168933526" sldId="270"/>
            <ac:spMk id="4" creationId="{B0013798-903E-C797-FE09-46B9D61D2384}"/>
          </ac:spMkLst>
        </pc:spChg>
      </pc:sldChg>
      <pc:sldChg chg="modSp">
        <pc:chgData name="Date, Prasanna" userId="9188d059-a509-4d72-8a5d-95e52d955020" providerId="ADAL" clId="{3FB5BB3B-3E62-D247-A60B-569D9A8EDE99}" dt="2022-08-23T18:15:07.748" v="1117"/>
        <pc:sldMkLst>
          <pc:docMk/>
          <pc:sldMk cId="4267576584" sldId="271"/>
        </pc:sldMkLst>
        <pc:spChg chg="mod">
          <ac:chgData name="Date, Prasanna" userId="9188d059-a509-4d72-8a5d-95e52d955020" providerId="ADAL" clId="{3FB5BB3B-3E62-D247-A60B-569D9A8EDE99}" dt="2022-08-23T18:15:07.748" v="1117"/>
          <ac:spMkLst>
            <pc:docMk/>
            <pc:sldMk cId="4267576584" sldId="271"/>
            <ac:spMk id="2" creationId="{A18757DE-AE04-4DE4-775F-7773AE0EADA2}"/>
          </ac:spMkLst>
        </pc:spChg>
        <pc:spChg chg="mod">
          <ac:chgData name="Date, Prasanna" userId="9188d059-a509-4d72-8a5d-95e52d955020" providerId="ADAL" clId="{3FB5BB3B-3E62-D247-A60B-569D9A8EDE99}" dt="2022-08-23T18:15:07.748" v="1117"/>
          <ac:spMkLst>
            <pc:docMk/>
            <pc:sldMk cId="4267576584" sldId="271"/>
            <ac:spMk id="3" creationId="{64D88E83-6478-417D-598A-BFC464EE2440}"/>
          </ac:spMkLst>
        </pc:spChg>
        <pc:spChg chg="mod">
          <ac:chgData name="Date, Prasanna" userId="9188d059-a509-4d72-8a5d-95e52d955020" providerId="ADAL" clId="{3FB5BB3B-3E62-D247-A60B-569D9A8EDE99}" dt="2022-08-23T18:15:07.748" v="1117"/>
          <ac:spMkLst>
            <pc:docMk/>
            <pc:sldMk cId="4267576584" sldId="271"/>
            <ac:spMk id="4" creationId="{CBAD9726-6377-60EC-7FB4-A1674139AC18}"/>
          </ac:spMkLst>
        </pc:spChg>
      </pc:sldChg>
      <pc:sldChg chg="modSp">
        <pc:chgData name="Date, Prasanna" userId="9188d059-a509-4d72-8a5d-95e52d955020" providerId="ADAL" clId="{3FB5BB3B-3E62-D247-A60B-569D9A8EDE99}" dt="2022-08-23T18:15:07.748" v="1117"/>
        <pc:sldMkLst>
          <pc:docMk/>
          <pc:sldMk cId="1162146103" sldId="272"/>
        </pc:sldMkLst>
        <pc:spChg chg="mod">
          <ac:chgData name="Date, Prasanna" userId="9188d059-a509-4d72-8a5d-95e52d955020" providerId="ADAL" clId="{3FB5BB3B-3E62-D247-A60B-569D9A8EDE99}" dt="2022-08-23T18:15:07.748" v="1117"/>
          <ac:spMkLst>
            <pc:docMk/>
            <pc:sldMk cId="1162146103" sldId="272"/>
            <ac:spMk id="2" creationId="{CCE061BE-0A79-6B0E-6711-135FD7948F67}"/>
          </ac:spMkLst>
        </pc:spChg>
        <pc:spChg chg="mod">
          <ac:chgData name="Date, Prasanna" userId="9188d059-a509-4d72-8a5d-95e52d955020" providerId="ADAL" clId="{3FB5BB3B-3E62-D247-A60B-569D9A8EDE99}" dt="2022-08-23T18:15:07.748" v="1117"/>
          <ac:spMkLst>
            <pc:docMk/>
            <pc:sldMk cId="1162146103" sldId="272"/>
            <ac:spMk id="3" creationId="{060C8D37-26CA-EB30-0A17-D3D38E9F98BA}"/>
          </ac:spMkLst>
        </pc:spChg>
        <pc:spChg chg="mod">
          <ac:chgData name="Date, Prasanna" userId="9188d059-a509-4d72-8a5d-95e52d955020" providerId="ADAL" clId="{3FB5BB3B-3E62-D247-A60B-569D9A8EDE99}" dt="2022-08-23T18:15:07.748" v="1117"/>
          <ac:spMkLst>
            <pc:docMk/>
            <pc:sldMk cId="1162146103" sldId="272"/>
            <ac:spMk id="4" creationId="{42DBE7EA-2F94-E350-8F1B-93C39E5294EE}"/>
          </ac:spMkLst>
        </pc:spChg>
      </pc:sldChg>
      <pc:sldChg chg="modSp">
        <pc:chgData name="Date, Prasanna" userId="9188d059-a509-4d72-8a5d-95e52d955020" providerId="ADAL" clId="{3FB5BB3B-3E62-D247-A60B-569D9A8EDE99}" dt="2022-08-23T18:15:07.748" v="1117"/>
        <pc:sldMkLst>
          <pc:docMk/>
          <pc:sldMk cId="3670538836" sldId="273"/>
        </pc:sldMkLst>
        <pc:spChg chg="mod">
          <ac:chgData name="Date, Prasanna" userId="9188d059-a509-4d72-8a5d-95e52d955020" providerId="ADAL" clId="{3FB5BB3B-3E62-D247-A60B-569D9A8EDE99}" dt="2022-08-23T18:15:07.748" v="1117"/>
          <ac:spMkLst>
            <pc:docMk/>
            <pc:sldMk cId="3670538836" sldId="273"/>
            <ac:spMk id="2" creationId="{434429A0-AFEC-A3A4-F927-FA748ACD02F6}"/>
          </ac:spMkLst>
        </pc:spChg>
        <pc:spChg chg="mod">
          <ac:chgData name="Date, Prasanna" userId="9188d059-a509-4d72-8a5d-95e52d955020" providerId="ADAL" clId="{3FB5BB3B-3E62-D247-A60B-569D9A8EDE99}" dt="2022-08-23T18:15:07.748" v="1117"/>
          <ac:spMkLst>
            <pc:docMk/>
            <pc:sldMk cId="3670538836" sldId="273"/>
            <ac:spMk id="3" creationId="{F7ED39A7-94D7-E790-9E77-E47ACA261795}"/>
          </ac:spMkLst>
        </pc:spChg>
        <pc:spChg chg="mod">
          <ac:chgData name="Date, Prasanna" userId="9188d059-a509-4d72-8a5d-95e52d955020" providerId="ADAL" clId="{3FB5BB3B-3E62-D247-A60B-569D9A8EDE99}" dt="2022-08-23T18:15:07.748" v="1117"/>
          <ac:spMkLst>
            <pc:docMk/>
            <pc:sldMk cId="3670538836" sldId="273"/>
            <ac:spMk id="4" creationId="{2EE95201-E644-1B31-8CC9-BB7B3816A136}"/>
          </ac:spMkLst>
        </pc:spChg>
      </pc:sldChg>
      <pc:sldChg chg="modSp">
        <pc:chgData name="Date, Prasanna" userId="9188d059-a509-4d72-8a5d-95e52d955020" providerId="ADAL" clId="{3FB5BB3B-3E62-D247-A60B-569D9A8EDE99}" dt="2022-08-23T18:15:07.748" v="1117"/>
        <pc:sldMkLst>
          <pc:docMk/>
          <pc:sldMk cId="3255362240" sldId="274"/>
        </pc:sldMkLst>
        <pc:spChg chg="mod">
          <ac:chgData name="Date, Prasanna" userId="9188d059-a509-4d72-8a5d-95e52d955020" providerId="ADAL" clId="{3FB5BB3B-3E62-D247-A60B-569D9A8EDE99}" dt="2022-08-23T18:15:07.748" v="1117"/>
          <ac:spMkLst>
            <pc:docMk/>
            <pc:sldMk cId="3255362240" sldId="274"/>
            <ac:spMk id="2" creationId="{55ABF3BB-9A61-B03F-53F3-DDB76BA742E2}"/>
          </ac:spMkLst>
        </pc:spChg>
        <pc:spChg chg="mod">
          <ac:chgData name="Date, Prasanna" userId="9188d059-a509-4d72-8a5d-95e52d955020" providerId="ADAL" clId="{3FB5BB3B-3E62-D247-A60B-569D9A8EDE99}" dt="2022-08-23T18:15:07.748" v="1117"/>
          <ac:spMkLst>
            <pc:docMk/>
            <pc:sldMk cId="3255362240" sldId="274"/>
            <ac:spMk id="3" creationId="{FFBCFF5D-6F62-FBD7-530C-203FCA915224}"/>
          </ac:spMkLst>
        </pc:spChg>
        <pc:spChg chg="mod">
          <ac:chgData name="Date, Prasanna" userId="9188d059-a509-4d72-8a5d-95e52d955020" providerId="ADAL" clId="{3FB5BB3B-3E62-D247-A60B-569D9A8EDE99}" dt="2022-08-23T18:15:07.748" v="1117"/>
          <ac:spMkLst>
            <pc:docMk/>
            <pc:sldMk cId="3255362240" sldId="274"/>
            <ac:spMk id="4" creationId="{FDC15317-D4B5-C9F3-C2F9-A1EBFE35A47D}"/>
          </ac:spMkLst>
        </pc:spChg>
      </pc:sldChg>
      <pc:sldChg chg="modSp">
        <pc:chgData name="Date, Prasanna" userId="9188d059-a509-4d72-8a5d-95e52d955020" providerId="ADAL" clId="{3FB5BB3B-3E62-D247-A60B-569D9A8EDE99}" dt="2022-08-23T18:15:07.748" v="1117"/>
        <pc:sldMkLst>
          <pc:docMk/>
          <pc:sldMk cId="119334625" sldId="275"/>
        </pc:sldMkLst>
        <pc:spChg chg="mod">
          <ac:chgData name="Date, Prasanna" userId="9188d059-a509-4d72-8a5d-95e52d955020" providerId="ADAL" clId="{3FB5BB3B-3E62-D247-A60B-569D9A8EDE99}" dt="2022-08-23T18:15:07.748" v="1117"/>
          <ac:spMkLst>
            <pc:docMk/>
            <pc:sldMk cId="119334625" sldId="275"/>
            <ac:spMk id="2" creationId="{E78692BB-BAC6-3BE8-E1F2-AC95FDB004C0}"/>
          </ac:spMkLst>
        </pc:spChg>
        <pc:spChg chg="mod">
          <ac:chgData name="Date, Prasanna" userId="9188d059-a509-4d72-8a5d-95e52d955020" providerId="ADAL" clId="{3FB5BB3B-3E62-D247-A60B-569D9A8EDE99}" dt="2022-08-23T18:15:07.748" v="1117"/>
          <ac:spMkLst>
            <pc:docMk/>
            <pc:sldMk cId="119334625" sldId="275"/>
            <ac:spMk id="3" creationId="{0DE18D29-B8B1-158F-F890-06C25F453A6F}"/>
          </ac:spMkLst>
        </pc:spChg>
        <pc:spChg chg="mod">
          <ac:chgData name="Date, Prasanna" userId="9188d059-a509-4d72-8a5d-95e52d955020" providerId="ADAL" clId="{3FB5BB3B-3E62-D247-A60B-569D9A8EDE99}" dt="2022-08-23T18:15:07.748" v="1117"/>
          <ac:spMkLst>
            <pc:docMk/>
            <pc:sldMk cId="119334625" sldId="275"/>
            <ac:spMk id="4" creationId="{BEB5EFA4-FF4F-A0AC-0064-3A544563B79E}"/>
          </ac:spMkLst>
        </pc:spChg>
      </pc:sldChg>
      <pc:sldChg chg="modSp">
        <pc:chgData name="Date, Prasanna" userId="9188d059-a509-4d72-8a5d-95e52d955020" providerId="ADAL" clId="{3FB5BB3B-3E62-D247-A60B-569D9A8EDE99}" dt="2022-08-23T18:15:07.748" v="1117"/>
        <pc:sldMkLst>
          <pc:docMk/>
          <pc:sldMk cId="2073617444" sldId="276"/>
        </pc:sldMkLst>
        <pc:spChg chg="mod">
          <ac:chgData name="Date, Prasanna" userId="9188d059-a509-4d72-8a5d-95e52d955020" providerId="ADAL" clId="{3FB5BB3B-3E62-D247-A60B-569D9A8EDE99}" dt="2022-08-23T18:15:07.748" v="1117"/>
          <ac:spMkLst>
            <pc:docMk/>
            <pc:sldMk cId="2073617444" sldId="276"/>
            <ac:spMk id="2" creationId="{F5AD6CDD-E3DD-3DA1-1F88-244F58111322}"/>
          </ac:spMkLst>
        </pc:spChg>
        <pc:spChg chg="mod">
          <ac:chgData name="Date, Prasanna" userId="9188d059-a509-4d72-8a5d-95e52d955020" providerId="ADAL" clId="{3FB5BB3B-3E62-D247-A60B-569D9A8EDE99}" dt="2022-08-23T18:15:07.748" v="1117"/>
          <ac:spMkLst>
            <pc:docMk/>
            <pc:sldMk cId="2073617444" sldId="276"/>
            <ac:spMk id="3" creationId="{AF5144F8-D0A9-BC28-0233-4FD8B2153E6F}"/>
          </ac:spMkLst>
        </pc:spChg>
        <pc:spChg chg="mod">
          <ac:chgData name="Date, Prasanna" userId="9188d059-a509-4d72-8a5d-95e52d955020" providerId="ADAL" clId="{3FB5BB3B-3E62-D247-A60B-569D9A8EDE99}" dt="2022-08-23T18:15:07.748" v="1117"/>
          <ac:spMkLst>
            <pc:docMk/>
            <pc:sldMk cId="2073617444" sldId="276"/>
            <ac:spMk id="4" creationId="{78E11DA8-1D84-4A89-AB0D-0B6F32FAE5F3}"/>
          </ac:spMkLst>
        </pc:spChg>
      </pc:sldChg>
      <pc:sldChg chg="modSp">
        <pc:chgData name="Date, Prasanna" userId="9188d059-a509-4d72-8a5d-95e52d955020" providerId="ADAL" clId="{3FB5BB3B-3E62-D247-A60B-569D9A8EDE99}" dt="2022-08-23T18:15:07.748" v="1117"/>
        <pc:sldMkLst>
          <pc:docMk/>
          <pc:sldMk cId="1931185851" sldId="277"/>
        </pc:sldMkLst>
        <pc:spChg chg="mod">
          <ac:chgData name="Date, Prasanna" userId="9188d059-a509-4d72-8a5d-95e52d955020" providerId="ADAL" clId="{3FB5BB3B-3E62-D247-A60B-569D9A8EDE99}" dt="2022-08-23T18:15:07.748" v="1117"/>
          <ac:spMkLst>
            <pc:docMk/>
            <pc:sldMk cId="1931185851" sldId="277"/>
            <ac:spMk id="2" creationId="{389936C9-C895-91E9-F01E-58882C92DB59}"/>
          </ac:spMkLst>
        </pc:spChg>
        <pc:spChg chg="mod">
          <ac:chgData name="Date, Prasanna" userId="9188d059-a509-4d72-8a5d-95e52d955020" providerId="ADAL" clId="{3FB5BB3B-3E62-D247-A60B-569D9A8EDE99}" dt="2022-08-23T18:15:07.748" v="1117"/>
          <ac:spMkLst>
            <pc:docMk/>
            <pc:sldMk cId="1931185851" sldId="277"/>
            <ac:spMk id="3" creationId="{B75CEADB-A37F-12EE-8DC5-771C6B4A23CE}"/>
          </ac:spMkLst>
        </pc:spChg>
        <pc:spChg chg="mod">
          <ac:chgData name="Date, Prasanna" userId="9188d059-a509-4d72-8a5d-95e52d955020" providerId="ADAL" clId="{3FB5BB3B-3E62-D247-A60B-569D9A8EDE99}" dt="2022-08-23T18:15:07.748" v="1117"/>
          <ac:spMkLst>
            <pc:docMk/>
            <pc:sldMk cId="1931185851" sldId="277"/>
            <ac:spMk id="4" creationId="{EE181645-397B-D19F-41DE-46800708744F}"/>
          </ac:spMkLst>
        </pc:spChg>
      </pc:sldChg>
      <pc:sldChg chg="delSp modSp mod">
        <pc:chgData name="Date, Prasanna" userId="9188d059-a509-4d72-8a5d-95e52d955020" providerId="ADAL" clId="{3FB5BB3B-3E62-D247-A60B-569D9A8EDE99}" dt="2022-08-23T18:15:07.748" v="1117"/>
        <pc:sldMkLst>
          <pc:docMk/>
          <pc:sldMk cId="79279323" sldId="278"/>
        </pc:sldMkLst>
        <pc:spChg chg="mod">
          <ac:chgData name="Date, Prasanna" userId="9188d059-a509-4d72-8a5d-95e52d955020" providerId="ADAL" clId="{3FB5BB3B-3E62-D247-A60B-569D9A8EDE99}" dt="2022-08-23T18:15:07.748" v="1117"/>
          <ac:spMkLst>
            <pc:docMk/>
            <pc:sldMk cId="79279323" sldId="278"/>
            <ac:spMk id="2" creationId="{DBB98B99-966D-56D0-7A19-8322B8F32DEC}"/>
          </ac:spMkLst>
        </pc:spChg>
        <pc:spChg chg="del mod">
          <ac:chgData name="Date, Prasanna" userId="9188d059-a509-4d72-8a5d-95e52d955020" providerId="ADAL" clId="{3FB5BB3B-3E62-D247-A60B-569D9A8EDE99}" dt="2022-08-23T17:07:47.833" v="22" actId="478"/>
          <ac:spMkLst>
            <pc:docMk/>
            <pc:sldMk cId="79279323" sldId="278"/>
            <ac:spMk id="4" creationId="{F610492D-63E7-EBCD-1D24-C6EC7293FF75}"/>
          </ac:spMkLst>
        </pc:spChg>
        <pc:spChg chg="del">
          <ac:chgData name="Date, Prasanna" userId="9188d059-a509-4d72-8a5d-95e52d955020" providerId="ADAL" clId="{3FB5BB3B-3E62-D247-A60B-569D9A8EDE99}" dt="2022-08-23T17:07:47.833" v="22" actId="478"/>
          <ac:spMkLst>
            <pc:docMk/>
            <pc:sldMk cId="79279323" sldId="278"/>
            <ac:spMk id="11" creationId="{F8A75C9A-C84D-B558-810D-8DC3F4657E7A}"/>
          </ac:spMkLst>
        </pc:spChg>
        <pc:spChg chg="del">
          <ac:chgData name="Date, Prasanna" userId="9188d059-a509-4d72-8a5d-95e52d955020" providerId="ADAL" clId="{3FB5BB3B-3E62-D247-A60B-569D9A8EDE99}" dt="2022-08-23T17:07:47.833" v="22" actId="478"/>
          <ac:spMkLst>
            <pc:docMk/>
            <pc:sldMk cId="79279323" sldId="278"/>
            <ac:spMk id="13" creationId="{99A6F321-23CF-63EC-5453-D9762D7837F8}"/>
          </ac:spMkLst>
        </pc:spChg>
        <pc:spChg chg="del">
          <ac:chgData name="Date, Prasanna" userId="9188d059-a509-4d72-8a5d-95e52d955020" providerId="ADAL" clId="{3FB5BB3B-3E62-D247-A60B-569D9A8EDE99}" dt="2022-08-23T17:07:47.833" v="22" actId="478"/>
          <ac:spMkLst>
            <pc:docMk/>
            <pc:sldMk cId="79279323" sldId="278"/>
            <ac:spMk id="15" creationId="{8382B3D3-4736-DB82-4EEE-C6C453BC9690}"/>
          </ac:spMkLst>
        </pc:spChg>
        <pc:spChg chg="del">
          <ac:chgData name="Date, Prasanna" userId="9188d059-a509-4d72-8a5d-95e52d955020" providerId="ADAL" clId="{3FB5BB3B-3E62-D247-A60B-569D9A8EDE99}" dt="2022-08-23T17:07:50.758" v="23" actId="478"/>
          <ac:spMkLst>
            <pc:docMk/>
            <pc:sldMk cId="79279323" sldId="278"/>
            <ac:spMk id="18" creationId="{B2B7980F-AB4D-6BD1-EE57-FAEA58419B99}"/>
          </ac:spMkLst>
        </pc:spChg>
        <pc:spChg chg="del">
          <ac:chgData name="Date, Prasanna" userId="9188d059-a509-4d72-8a5d-95e52d955020" providerId="ADAL" clId="{3FB5BB3B-3E62-D247-A60B-569D9A8EDE99}" dt="2022-08-23T17:07:47.833" v="22" actId="478"/>
          <ac:spMkLst>
            <pc:docMk/>
            <pc:sldMk cId="79279323" sldId="278"/>
            <ac:spMk id="20" creationId="{64A523BB-D33E-EC7C-FD75-C04CDFC5168F}"/>
          </ac:spMkLst>
        </pc:spChg>
        <pc:spChg chg="del">
          <ac:chgData name="Date, Prasanna" userId="9188d059-a509-4d72-8a5d-95e52d955020" providerId="ADAL" clId="{3FB5BB3B-3E62-D247-A60B-569D9A8EDE99}" dt="2022-08-23T17:07:47.833" v="22" actId="478"/>
          <ac:spMkLst>
            <pc:docMk/>
            <pc:sldMk cId="79279323" sldId="278"/>
            <ac:spMk id="22" creationId="{DC3E6C85-5FE0-07D4-8C23-50C15467FF44}"/>
          </ac:spMkLst>
        </pc:spChg>
        <pc:spChg chg="del">
          <ac:chgData name="Date, Prasanna" userId="9188d059-a509-4d72-8a5d-95e52d955020" providerId="ADAL" clId="{3FB5BB3B-3E62-D247-A60B-569D9A8EDE99}" dt="2022-08-23T17:07:47.833" v="22" actId="478"/>
          <ac:spMkLst>
            <pc:docMk/>
            <pc:sldMk cId="79279323" sldId="278"/>
            <ac:spMk id="24" creationId="{7524B9D1-AC50-E0EF-DDD3-D90067C566E6}"/>
          </ac:spMkLst>
        </pc:spChg>
        <pc:spChg chg="del">
          <ac:chgData name="Date, Prasanna" userId="9188d059-a509-4d72-8a5d-95e52d955020" providerId="ADAL" clId="{3FB5BB3B-3E62-D247-A60B-569D9A8EDE99}" dt="2022-08-23T17:07:47.833" v="22" actId="478"/>
          <ac:spMkLst>
            <pc:docMk/>
            <pc:sldMk cId="79279323" sldId="278"/>
            <ac:spMk id="29" creationId="{6AAC067A-EF22-A3DB-0160-02CA4F2326AA}"/>
          </ac:spMkLst>
        </pc:spChg>
        <pc:picChg chg="del">
          <ac:chgData name="Date, Prasanna" userId="9188d059-a509-4d72-8a5d-95e52d955020" providerId="ADAL" clId="{3FB5BB3B-3E62-D247-A60B-569D9A8EDE99}" dt="2022-08-23T17:07:58.126" v="25" actId="478"/>
          <ac:picMkLst>
            <pc:docMk/>
            <pc:sldMk cId="79279323" sldId="278"/>
            <ac:picMk id="10" creationId="{FA1BC327-A222-2D66-D7F8-A15461969475}"/>
          </ac:picMkLst>
        </pc:picChg>
        <pc:picChg chg="del">
          <ac:chgData name="Date, Prasanna" userId="9188d059-a509-4d72-8a5d-95e52d955020" providerId="ADAL" clId="{3FB5BB3B-3E62-D247-A60B-569D9A8EDE99}" dt="2022-08-23T17:07:47.833" v="22" actId="478"/>
          <ac:picMkLst>
            <pc:docMk/>
            <pc:sldMk cId="79279323" sldId="278"/>
            <ac:picMk id="12" creationId="{99665150-0A1C-77E7-C81F-6C86F8C99489}"/>
          </ac:picMkLst>
        </pc:picChg>
        <pc:picChg chg="del">
          <ac:chgData name="Date, Prasanna" userId="9188d059-a509-4d72-8a5d-95e52d955020" providerId="ADAL" clId="{3FB5BB3B-3E62-D247-A60B-569D9A8EDE99}" dt="2022-08-23T17:07:47.833" v="22" actId="478"/>
          <ac:picMkLst>
            <pc:docMk/>
            <pc:sldMk cId="79279323" sldId="278"/>
            <ac:picMk id="14" creationId="{FEF4B87D-061C-E809-A381-19CDA84834DC}"/>
          </ac:picMkLst>
        </pc:picChg>
        <pc:picChg chg="del">
          <ac:chgData name="Date, Prasanna" userId="9188d059-a509-4d72-8a5d-95e52d955020" providerId="ADAL" clId="{3FB5BB3B-3E62-D247-A60B-569D9A8EDE99}" dt="2022-08-23T17:07:47.833" v="22" actId="478"/>
          <ac:picMkLst>
            <pc:docMk/>
            <pc:sldMk cId="79279323" sldId="278"/>
            <ac:picMk id="16" creationId="{F5315D2B-34F9-764B-3C4C-5E0403AC956B}"/>
          </ac:picMkLst>
        </pc:picChg>
        <pc:picChg chg="del">
          <ac:chgData name="Date, Prasanna" userId="9188d059-a509-4d72-8a5d-95e52d955020" providerId="ADAL" clId="{3FB5BB3B-3E62-D247-A60B-569D9A8EDE99}" dt="2022-08-23T17:07:47.833" v="22" actId="478"/>
          <ac:picMkLst>
            <pc:docMk/>
            <pc:sldMk cId="79279323" sldId="278"/>
            <ac:picMk id="17" creationId="{E510637D-43B2-D3F9-8901-6BCC9AACAD34}"/>
          </ac:picMkLst>
        </pc:picChg>
        <pc:picChg chg="del">
          <ac:chgData name="Date, Prasanna" userId="9188d059-a509-4d72-8a5d-95e52d955020" providerId="ADAL" clId="{3FB5BB3B-3E62-D247-A60B-569D9A8EDE99}" dt="2022-08-23T17:07:47.833" v="22" actId="478"/>
          <ac:picMkLst>
            <pc:docMk/>
            <pc:sldMk cId="79279323" sldId="278"/>
            <ac:picMk id="19" creationId="{83F34FE3-30DA-8F26-E13E-F70407A4B19D}"/>
          </ac:picMkLst>
        </pc:picChg>
        <pc:picChg chg="del">
          <ac:chgData name="Date, Prasanna" userId="9188d059-a509-4d72-8a5d-95e52d955020" providerId="ADAL" clId="{3FB5BB3B-3E62-D247-A60B-569D9A8EDE99}" dt="2022-08-23T17:07:47.833" v="22" actId="478"/>
          <ac:picMkLst>
            <pc:docMk/>
            <pc:sldMk cId="79279323" sldId="278"/>
            <ac:picMk id="21" creationId="{DBC95C6D-1329-752D-7AA5-58525AE4C82C}"/>
          </ac:picMkLst>
        </pc:picChg>
        <pc:picChg chg="del">
          <ac:chgData name="Date, Prasanna" userId="9188d059-a509-4d72-8a5d-95e52d955020" providerId="ADAL" clId="{3FB5BB3B-3E62-D247-A60B-569D9A8EDE99}" dt="2022-08-23T17:07:47.833" v="22" actId="478"/>
          <ac:picMkLst>
            <pc:docMk/>
            <pc:sldMk cId="79279323" sldId="278"/>
            <ac:picMk id="23" creationId="{AF41735B-EA61-5C1D-9473-486222DE83E3}"/>
          </ac:picMkLst>
        </pc:picChg>
        <pc:picChg chg="del">
          <ac:chgData name="Date, Prasanna" userId="9188d059-a509-4d72-8a5d-95e52d955020" providerId="ADAL" clId="{3FB5BB3B-3E62-D247-A60B-569D9A8EDE99}" dt="2022-08-23T17:07:47.833" v="22" actId="478"/>
          <ac:picMkLst>
            <pc:docMk/>
            <pc:sldMk cId="79279323" sldId="278"/>
            <ac:picMk id="25" creationId="{EDA8F419-B9E1-97C5-15BE-72994638674D}"/>
          </ac:picMkLst>
        </pc:picChg>
        <pc:picChg chg="del">
          <ac:chgData name="Date, Prasanna" userId="9188d059-a509-4d72-8a5d-95e52d955020" providerId="ADAL" clId="{3FB5BB3B-3E62-D247-A60B-569D9A8EDE99}" dt="2022-08-23T17:07:47.833" v="22" actId="478"/>
          <ac:picMkLst>
            <pc:docMk/>
            <pc:sldMk cId="79279323" sldId="278"/>
            <ac:picMk id="27" creationId="{1F1EF43D-C086-61E0-A95E-63880CCD7892}"/>
          </ac:picMkLst>
        </pc:picChg>
        <pc:picChg chg="del">
          <ac:chgData name="Date, Prasanna" userId="9188d059-a509-4d72-8a5d-95e52d955020" providerId="ADAL" clId="{3FB5BB3B-3E62-D247-A60B-569D9A8EDE99}" dt="2022-08-23T17:07:47.833" v="22" actId="478"/>
          <ac:picMkLst>
            <pc:docMk/>
            <pc:sldMk cId="79279323" sldId="278"/>
            <ac:picMk id="28" creationId="{B1B97271-EA8B-C63D-49D1-BDF7C5F83F53}"/>
          </ac:picMkLst>
        </pc:picChg>
      </pc:sldChg>
      <pc:sldChg chg="add del">
        <pc:chgData name="Date, Prasanna" userId="9188d059-a509-4d72-8a5d-95e52d955020" providerId="ADAL" clId="{3FB5BB3B-3E62-D247-A60B-569D9A8EDE99}" dt="2022-08-23T17:07:32.686" v="20"/>
        <pc:sldMkLst>
          <pc:docMk/>
          <pc:sldMk cId="1169500089" sldId="279"/>
        </pc:sldMkLst>
      </pc:sldChg>
      <pc:sldChg chg="delSp modSp add mod">
        <pc:chgData name="Date, Prasanna" userId="9188d059-a509-4d72-8a5d-95e52d955020" providerId="ADAL" clId="{3FB5BB3B-3E62-D247-A60B-569D9A8EDE99}" dt="2022-08-23T18:15:07.748" v="1117"/>
        <pc:sldMkLst>
          <pc:docMk/>
          <pc:sldMk cId="1962512181" sldId="279"/>
        </pc:sldMkLst>
        <pc:spChg chg="mod">
          <ac:chgData name="Date, Prasanna" userId="9188d059-a509-4d72-8a5d-95e52d955020" providerId="ADAL" clId="{3FB5BB3B-3E62-D247-A60B-569D9A8EDE99}" dt="2022-08-23T18:15:07.748" v="1117"/>
          <ac:spMkLst>
            <pc:docMk/>
            <pc:sldMk cId="1962512181" sldId="279"/>
            <ac:spMk id="2" creationId="{DBB98B99-966D-56D0-7A19-8322B8F32DEC}"/>
          </ac:spMkLst>
        </pc:spChg>
        <pc:spChg chg="mod">
          <ac:chgData name="Date, Prasanna" userId="9188d059-a509-4d72-8a5d-95e52d955020" providerId="ADAL" clId="{3FB5BB3B-3E62-D247-A60B-569D9A8EDE99}" dt="2022-08-23T18:15:07.748" v="1117"/>
          <ac:spMkLst>
            <pc:docMk/>
            <pc:sldMk cId="1962512181" sldId="279"/>
            <ac:spMk id="4" creationId="{F610492D-63E7-EBCD-1D24-C6EC7293FF75}"/>
          </ac:spMkLst>
        </pc:spChg>
        <pc:spChg chg="mod">
          <ac:chgData name="Date, Prasanna" userId="9188d059-a509-4d72-8a5d-95e52d955020" providerId="ADAL" clId="{3FB5BB3B-3E62-D247-A60B-569D9A8EDE99}" dt="2022-08-23T17:08:44.877" v="31" actId="207"/>
          <ac:spMkLst>
            <pc:docMk/>
            <pc:sldMk cId="1962512181" sldId="279"/>
            <ac:spMk id="7" creationId="{A4EE53A7-820C-8A1F-CD83-D18A392A3B11}"/>
          </ac:spMkLst>
        </pc:spChg>
        <pc:spChg chg="mod">
          <ac:chgData name="Date, Prasanna" userId="9188d059-a509-4d72-8a5d-95e52d955020" providerId="ADAL" clId="{3FB5BB3B-3E62-D247-A60B-569D9A8EDE99}" dt="2022-08-23T17:10:24.962" v="38" actId="207"/>
          <ac:spMkLst>
            <pc:docMk/>
            <pc:sldMk cId="1962512181" sldId="279"/>
            <ac:spMk id="11" creationId="{F8A75C9A-C84D-B558-810D-8DC3F4657E7A}"/>
          </ac:spMkLst>
        </pc:spChg>
        <pc:spChg chg="del">
          <ac:chgData name="Date, Prasanna" userId="9188d059-a509-4d72-8a5d-95e52d955020" providerId="ADAL" clId="{3FB5BB3B-3E62-D247-A60B-569D9A8EDE99}" dt="2022-08-23T17:08:56.986" v="33" actId="478"/>
          <ac:spMkLst>
            <pc:docMk/>
            <pc:sldMk cId="1962512181" sldId="279"/>
            <ac:spMk id="13" creationId="{99A6F321-23CF-63EC-5453-D9762D7837F8}"/>
          </ac:spMkLst>
        </pc:spChg>
        <pc:spChg chg="del">
          <ac:chgData name="Date, Prasanna" userId="9188d059-a509-4d72-8a5d-95e52d955020" providerId="ADAL" clId="{3FB5BB3B-3E62-D247-A60B-569D9A8EDE99}" dt="2022-08-23T17:08:53.375" v="32" actId="478"/>
          <ac:spMkLst>
            <pc:docMk/>
            <pc:sldMk cId="1962512181" sldId="279"/>
            <ac:spMk id="15" creationId="{8382B3D3-4736-DB82-4EEE-C6C453BC9690}"/>
          </ac:spMkLst>
        </pc:spChg>
        <pc:spChg chg="del">
          <ac:chgData name="Date, Prasanna" userId="9188d059-a509-4d72-8a5d-95e52d955020" providerId="ADAL" clId="{3FB5BB3B-3E62-D247-A60B-569D9A8EDE99}" dt="2022-08-23T17:09:00.080" v="34" actId="478"/>
          <ac:spMkLst>
            <pc:docMk/>
            <pc:sldMk cId="1962512181" sldId="279"/>
            <ac:spMk id="18" creationId="{B2B7980F-AB4D-6BD1-EE57-FAEA58419B99}"/>
          </ac:spMkLst>
        </pc:spChg>
        <pc:spChg chg="del">
          <ac:chgData name="Date, Prasanna" userId="9188d059-a509-4d72-8a5d-95e52d955020" providerId="ADAL" clId="{3FB5BB3B-3E62-D247-A60B-569D9A8EDE99}" dt="2022-08-23T17:09:00.080" v="34" actId="478"/>
          <ac:spMkLst>
            <pc:docMk/>
            <pc:sldMk cId="1962512181" sldId="279"/>
            <ac:spMk id="20" creationId="{64A523BB-D33E-EC7C-FD75-C04CDFC5168F}"/>
          </ac:spMkLst>
        </pc:spChg>
        <pc:spChg chg="del">
          <ac:chgData name="Date, Prasanna" userId="9188d059-a509-4d72-8a5d-95e52d955020" providerId="ADAL" clId="{3FB5BB3B-3E62-D247-A60B-569D9A8EDE99}" dt="2022-08-23T17:08:56.986" v="33" actId="478"/>
          <ac:spMkLst>
            <pc:docMk/>
            <pc:sldMk cId="1962512181" sldId="279"/>
            <ac:spMk id="22" creationId="{DC3E6C85-5FE0-07D4-8C23-50C15467FF44}"/>
          </ac:spMkLst>
        </pc:spChg>
        <pc:spChg chg="del">
          <ac:chgData name="Date, Prasanna" userId="9188d059-a509-4d72-8a5d-95e52d955020" providerId="ADAL" clId="{3FB5BB3B-3E62-D247-A60B-569D9A8EDE99}" dt="2022-08-23T17:08:53.375" v="32" actId="478"/>
          <ac:spMkLst>
            <pc:docMk/>
            <pc:sldMk cId="1962512181" sldId="279"/>
            <ac:spMk id="24" creationId="{7524B9D1-AC50-E0EF-DDD3-D90067C566E6}"/>
          </ac:spMkLst>
        </pc:spChg>
        <pc:spChg chg="del">
          <ac:chgData name="Date, Prasanna" userId="9188d059-a509-4d72-8a5d-95e52d955020" providerId="ADAL" clId="{3FB5BB3B-3E62-D247-A60B-569D9A8EDE99}" dt="2022-08-23T17:08:53.375" v="32" actId="478"/>
          <ac:spMkLst>
            <pc:docMk/>
            <pc:sldMk cId="1962512181" sldId="279"/>
            <ac:spMk id="29" creationId="{6AAC067A-EF22-A3DB-0160-02CA4F2326AA}"/>
          </ac:spMkLst>
        </pc:spChg>
        <pc:picChg chg="del">
          <ac:chgData name="Date, Prasanna" userId="9188d059-a509-4d72-8a5d-95e52d955020" providerId="ADAL" clId="{3FB5BB3B-3E62-D247-A60B-569D9A8EDE99}" dt="2022-08-23T17:10:28.337" v="39" actId="478"/>
          <ac:picMkLst>
            <pc:docMk/>
            <pc:sldMk cId="1962512181" sldId="279"/>
            <ac:picMk id="12" creationId="{99665150-0A1C-77E7-C81F-6C86F8C99489}"/>
          </ac:picMkLst>
        </pc:picChg>
        <pc:picChg chg="del">
          <ac:chgData name="Date, Prasanna" userId="9188d059-a509-4d72-8a5d-95e52d955020" providerId="ADAL" clId="{3FB5BB3B-3E62-D247-A60B-569D9A8EDE99}" dt="2022-08-23T17:08:53.375" v="32" actId="478"/>
          <ac:picMkLst>
            <pc:docMk/>
            <pc:sldMk cId="1962512181" sldId="279"/>
            <ac:picMk id="14" creationId="{FEF4B87D-061C-E809-A381-19CDA84834DC}"/>
          </ac:picMkLst>
        </pc:picChg>
        <pc:picChg chg="del">
          <ac:chgData name="Date, Prasanna" userId="9188d059-a509-4d72-8a5d-95e52d955020" providerId="ADAL" clId="{3FB5BB3B-3E62-D247-A60B-569D9A8EDE99}" dt="2022-08-23T17:08:53.375" v="32" actId="478"/>
          <ac:picMkLst>
            <pc:docMk/>
            <pc:sldMk cId="1962512181" sldId="279"/>
            <ac:picMk id="16" creationId="{F5315D2B-34F9-764B-3C4C-5E0403AC956B}"/>
          </ac:picMkLst>
        </pc:picChg>
        <pc:picChg chg="del">
          <ac:chgData name="Date, Prasanna" userId="9188d059-a509-4d72-8a5d-95e52d955020" providerId="ADAL" clId="{3FB5BB3B-3E62-D247-A60B-569D9A8EDE99}" dt="2022-08-23T17:08:53.375" v="32" actId="478"/>
          <ac:picMkLst>
            <pc:docMk/>
            <pc:sldMk cId="1962512181" sldId="279"/>
            <ac:picMk id="17" creationId="{E510637D-43B2-D3F9-8901-6BCC9AACAD34}"/>
          </ac:picMkLst>
        </pc:picChg>
        <pc:picChg chg="del">
          <ac:chgData name="Date, Prasanna" userId="9188d059-a509-4d72-8a5d-95e52d955020" providerId="ADAL" clId="{3FB5BB3B-3E62-D247-A60B-569D9A8EDE99}" dt="2022-08-23T17:09:00.080" v="34" actId="478"/>
          <ac:picMkLst>
            <pc:docMk/>
            <pc:sldMk cId="1962512181" sldId="279"/>
            <ac:picMk id="19" creationId="{83F34FE3-30DA-8F26-E13E-F70407A4B19D}"/>
          </ac:picMkLst>
        </pc:picChg>
        <pc:picChg chg="del">
          <ac:chgData name="Date, Prasanna" userId="9188d059-a509-4d72-8a5d-95e52d955020" providerId="ADAL" clId="{3FB5BB3B-3E62-D247-A60B-569D9A8EDE99}" dt="2022-08-23T17:09:00.080" v="34" actId="478"/>
          <ac:picMkLst>
            <pc:docMk/>
            <pc:sldMk cId="1962512181" sldId="279"/>
            <ac:picMk id="21" creationId="{DBC95C6D-1329-752D-7AA5-58525AE4C82C}"/>
          </ac:picMkLst>
        </pc:picChg>
        <pc:picChg chg="del">
          <ac:chgData name="Date, Prasanna" userId="9188d059-a509-4d72-8a5d-95e52d955020" providerId="ADAL" clId="{3FB5BB3B-3E62-D247-A60B-569D9A8EDE99}" dt="2022-08-23T17:08:53.375" v="32" actId="478"/>
          <ac:picMkLst>
            <pc:docMk/>
            <pc:sldMk cId="1962512181" sldId="279"/>
            <ac:picMk id="23" creationId="{AF41735B-EA61-5C1D-9473-486222DE83E3}"/>
          </ac:picMkLst>
        </pc:picChg>
        <pc:picChg chg="del">
          <ac:chgData name="Date, Prasanna" userId="9188d059-a509-4d72-8a5d-95e52d955020" providerId="ADAL" clId="{3FB5BB3B-3E62-D247-A60B-569D9A8EDE99}" dt="2022-08-23T17:08:53.375" v="32" actId="478"/>
          <ac:picMkLst>
            <pc:docMk/>
            <pc:sldMk cId="1962512181" sldId="279"/>
            <ac:picMk id="25" creationId="{EDA8F419-B9E1-97C5-15BE-72994638674D}"/>
          </ac:picMkLst>
        </pc:picChg>
        <pc:picChg chg="del">
          <ac:chgData name="Date, Prasanna" userId="9188d059-a509-4d72-8a5d-95e52d955020" providerId="ADAL" clId="{3FB5BB3B-3E62-D247-A60B-569D9A8EDE99}" dt="2022-08-23T17:09:00.080" v="34" actId="478"/>
          <ac:picMkLst>
            <pc:docMk/>
            <pc:sldMk cId="1962512181" sldId="279"/>
            <ac:picMk id="27" creationId="{1F1EF43D-C086-61E0-A95E-63880CCD7892}"/>
          </ac:picMkLst>
        </pc:picChg>
        <pc:picChg chg="del">
          <ac:chgData name="Date, Prasanna" userId="9188d059-a509-4d72-8a5d-95e52d955020" providerId="ADAL" clId="{3FB5BB3B-3E62-D247-A60B-569D9A8EDE99}" dt="2022-08-23T17:08:53.375" v="32" actId="478"/>
          <ac:picMkLst>
            <pc:docMk/>
            <pc:sldMk cId="1962512181" sldId="279"/>
            <ac:picMk id="28" creationId="{B1B97271-EA8B-C63D-49D1-BDF7C5F83F53}"/>
          </ac:picMkLst>
        </pc:picChg>
      </pc:sldChg>
      <pc:sldChg chg="modSp add mod">
        <pc:chgData name="Date, Prasanna" userId="9188d059-a509-4d72-8a5d-95e52d955020" providerId="ADAL" clId="{3FB5BB3B-3E62-D247-A60B-569D9A8EDE99}" dt="2022-08-23T18:15:07.748" v="1117"/>
        <pc:sldMkLst>
          <pc:docMk/>
          <pc:sldMk cId="1696051498" sldId="280"/>
        </pc:sldMkLst>
        <pc:spChg chg="mod">
          <ac:chgData name="Date, Prasanna" userId="9188d059-a509-4d72-8a5d-95e52d955020" providerId="ADAL" clId="{3FB5BB3B-3E62-D247-A60B-569D9A8EDE99}" dt="2022-08-23T18:15:07.748" v="1117"/>
          <ac:spMkLst>
            <pc:docMk/>
            <pc:sldMk cId="1696051498" sldId="280"/>
            <ac:spMk id="2" creationId="{DBB98B99-966D-56D0-7A19-8322B8F32DEC}"/>
          </ac:spMkLst>
        </pc:spChg>
        <pc:spChg chg="mod">
          <ac:chgData name="Date, Prasanna" userId="9188d059-a509-4d72-8a5d-95e52d955020" providerId="ADAL" clId="{3FB5BB3B-3E62-D247-A60B-569D9A8EDE99}" dt="2022-08-23T17:08:05.981" v="26" actId="207"/>
          <ac:spMkLst>
            <pc:docMk/>
            <pc:sldMk cId="1696051498" sldId="280"/>
            <ac:spMk id="7" creationId="{A4EE53A7-820C-8A1F-CD83-D18A392A3B11}"/>
          </ac:spMkLst>
        </pc:spChg>
      </pc:sldChg>
      <pc:sldChg chg="add del">
        <pc:chgData name="Date, Prasanna" userId="9188d059-a509-4d72-8a5d-95e52d955020" providerId="ADAL" clId="{3FB5BB3B-3E62-D247-A60B-569D9A8EDE99}" dt="2022-08-23T17:07:31.396" v="19"/>
        <pc:sldMkLst>
          <pc:docMk/>
          <pc:sldMk cId="4021838824" sldId="280"/>
        </pc:sldMkLst>
      </pc:sldChg>
      <pc:sldChg chg="add del">
        <pc:chgData name="Date, Prasanna" userId="9188d059-a509-4d72-8a5d-95e52d955020" providerId="ADAL" clId="{3FB5BB3B-3E62-D247-A60B-569D9A8EDE99}" dt="2022-08-23T17:07:31.192" v="18"/>
        <pc:sldMkLst>
          <pc:docMk/>
          <pc:sldMk cId="2386851755" sldId="281"/>
        </pc:sldMkLst>
      </pc:sldChg>
      <pc:sldChg chg="modSp add mod modShow">
        <pc:chgData name="Date, Prasanna" userId="9188d059-a509-4d72-8a5d-95e52d955020" providerId="ADAL" clId="{3FB5BB3B-3E62-D247-A60B-569D9A8EDE99}" dt="2022-08-23T18:15:07.748" v="1117"/>
        <pc:sldMkLst>
          <pc:docMk/>
          <pc:sldMk cId="3449206894" sldId="281"/>
        </pc:sldMkLst>
        <pc:spChg chg="mod">
          <ac:chgData name="Date, Prasanna" userId="9188d059-a509-4d72-8a5d-95e52d955020" providerId="ADAL" clId="{3FB5BB3B-3E62-D247-A60B-569D9A8EDE99}" dt="2022-08-23T18:15:07.748" v="1117"/>
          <ac:spMkLst>
            <pc:docMk/>
            <pc:sldMk cId="3449206894" sldId="281"/>
            <ac:spMk id="2" creationId="{DBB98B99-966D-56D0-7A19-8322B8F32DEC}"/>
          </ac:spMkLst>
        </pc:spChg>
        <pc:spChg chg="mod">
          <ac:chgData name="Date, Prasanna" userId="9188d059-a509-4d72-8a5d-95e52d955020" providerId="ADAL" clId="{3FB5BB3B-3E62-D247-A60B-569D9A8EDE99}" dt="2022-08-23T18:15:07.748" v="1117"/>
          <ac:spMkLst>
            <pc:docMk/>
            <pc:sldMk cId="3449206894" sldId="281"/>
            <ac:spMk id="4" creationId="{F610492D-63E7-EBCD-1D24-C6EC7293FF75}"/>
          </ac:spMkLst>
        </pc:spChg>
        <pc:spChg chg="mod">
          <ac:chgData name="Date, Prasanna" userId="9188d059-a509-4d72-8a5d-95e52d955020" providerId="ADAL" clId="{3FB5BB3B-3E62-D247-A60B-569D9A8EDE99}" dt="2022-08-23T17:12:13.097" v="52" actId="1035"/>
          <ac:spMkLst>
            <pc:docMk/>
            <pc:sldMk cId="3449206894" sldId="281"/>
            <ac:spMk id="15" creationId="{8382B3D3-4736-DB82-4EEE-C6C453BC9690}"/>
          </ac:spMkLst>
        </pc:spChg>
        <pc:picChg chg="mod">
          <ac:chgData name="Date, Prasanna" userId="9188d059-a509-4d72-8a5d-95e52d955020" providerId="ADAL" clId="{3FB5BB3B-3E62-D247-A60B-569D9A8EDE99}" dt="2022-08-23T17:12:13.097" v="52" actId="1035"/>
          <ac:picMkLst>
            <pc:docMk/>
            <pc:sldMk cId="3449206894" sldId="281"/>
            <ac:picMk id="16" creationId="{F5315D2B-34F9-764B-3C4C-5E0403AC956B}"/>
          </ac:picMkLst>
        </pc:picChg>
        <pc:picChg chg="mod">
          <ac:chgData name="Date, Prasanna" userId="9188d059-a509-4d72-8a5d-95e52d955020" providerId="ADAL" clId="{3FB5BB3B-3E62-D247-A60B-569D9A8EDE99}" dt="2022-08-23T17:12:13.097" v="52" actId="1035"/>
          <ac:picMkLst>
            <pc:docMk/>
            <pc:sldMk cId="3449206894" sldId="281"/>
            <ac:picMk id="17" creationId="{E510637D-43B2-D3F9-8901-6BCC9AACAD34}"/>
          </ac:picMkLst>
        </pc:picChg>
      </pc:sldChg>
      <pc:sldChg chg="add del">
        <pc:chgData name="Date, Prasanna" userId="9188d059-a509-4d72-8a5d-95e52d955020" providerId="ADAL" clId="{3FB5BB3B-3E62-D247-A60B-569D9A8EDE99}" dt="2022-08-23T17:07:30.815" v="17"/>
        <pc:sldMkLst>
          <pc:docMk/>
          <pc:sldMk cId="2496051409" sldId="282"/>
        </pc:sldMkLst>
      </pc:sldChg>
      <pc:sldChg chg="add del">
        <pc:chgData name="Date, Prasanna" userId="9188d059-a509-4d72-8a5d-95e52d955020" providerId="ADAL" clId="{3FB5BB3B-3E62-D247-A60B-569D9A8EDE99}" dt="2022-08-23T17:21:56.956" v="134" actId="2696"/>
        <pc:sldMkLst>
          <pc:docMk/>
          <pc:sldMk cId="2880586120" sldId="282"/>
        </pc:sldMkLst>
      </pc:sldChg>
      <pc:sldChg chg="add del">
        <pc:chgData name="Date, Prasanna" userId="9188d059-a509-4d72-8a5d-95e52d955020" providerId="ADAL" clId="{3FB5BB3B-3E62-D247-A60B-569D9A8EDE99}" dt="2022-08-23T17:21:13.466" v="130" actId="2696"/>
        <pc:sldMkLst>
          <pc:docMk/>
          <pc:sldMk cId="187143970" sldId="283"/>
        </pc:sldMkLst>
      </pc:sldChg>
      <pc:sldChg chg="add del">
        <pc:chgData name="Date, Prasanna" userId="9188d059-a509-4d72-8a5d-95e52d955020" providerId="ADAL" clId="{3FB5BB3B-3E62-D247-A60B-569D9A8EDE99}" dt="2022-08-23T17:07:30.754" v="16"/>
        <pc:sldMkLst>
          <pc:docMk/>
          <pc:sldMk cId="849720074" sldId="283"/>
        </pc:sldMkLst>
      </pc:sldChg>
      <pc:sldChg chg="add del">
        <pc:chgData name="Date, Prasanna" userId="9188d059-a509-4d72-8a5d-95e52d955020" providerId="ADAL" clId="{3FB5BB3B-3E62-D247-A60B-569D9A8EDE99}" dt="2022-08-23T17:21:11.633" v="129" actId="2696"/>
        <pc:sldMkLst>
          <pc:docMk/>
          <pc:sldMk cId="1197972470" sldId="284"/>
        </pc:sldMkLst>
      </pc:sldChg>
      <pc:sldChg chg="add del">
        <pc:chgData name="Date, Prasanna" userId="9188d059-a509-4d72-8a5d-95e52d955020" providerId="ADAL" clId="{3FB5BB3B-3E62-D247-A60B-569D9A8EDE99}" dt="2022-08-23T17:07:30.203" v="15"/>
        <pc:sldMkLst>
          <pc:docMk/>
          <pc:sldMk cId="3025637511" sldId="284"/>
        </pc:sldMkLst>
      </pc:sldChg>
      <pc:sldChg chg="modSp add">
        <pc:chgData name="Date, Prasanna" userId="9188d059-a509-4d72-8a5d-95e52d955020" providerId="ADAL" clId="{3FB5BB3B-3E62-D247-A60B-569D9A8EDE99}" dt="2022-08-23T18:15:07.748" v="1117"/>
        <pc:sldMkLst>
          <pc:docMk/>
          <pc:sldMk cId="968399155" sldId="285"/>
        </pc:sldMkLst>
        <pc:spChg chg="mod">
          <ac:chgData name="Date, Prasanna" userId="9188d059-a509-4d72-8a5d-95e52d955020" providerId="ADAL" clId="{3FB5BB3B-3E62-D247-A60B-569D9A8EDE99}" dt="2022-08-23T18:15:07.748" v="1117"/>
          <ac:spMkLst>
            <pc:docMk/>
            <pc:sldMk cId="968399155" sldId="285"/>
            <ac:spMk id="2" creationId="{DBB98B99-966D-56D0-7A19-8322B8F32DEC}"/>
          </ac:spMkLst>
        </pc:spChg>
        <pc:spChg chg="mod">
          <ac:chgData name="Date, Prasanna" userId="9188d059-a509-4d72-8a5d-95e52d955020" providerId="ADAL" clId="{3FB5BB3B-3E62-D247-A60B-569D9A8EDE99}" dt="2022-08-23T18:15:07.748" v="1117"/>
          <ac:spMkLst>
            <pc:docMk/>
            <pc:sldMk cId="968399155" sldId="285"/>
            <ac:spMk id="4" creationId="{F610492D-63E7-EBCD-1D24-C6EC7293FF75}"/>
          </ac:spMkLst>
        </pc:spChg>
      </pc:sldChg>
      <pc:sldChg chg="add del">
        <pc:chgData name="Date, Prasanna" userId="9188d059-a509-4d72-8a5d-95e52d955020" providerId="ADAL" clId="{3FB5BB3B-3E62-D247-A60B-569D9A8EDE99}" dt="2022-08-23T17:07:30.125" v="14"/>
        <pc:sldMkLst>
          <pc:docMk/>
          <pc:sldMk cId="1920363552" sldId="285"/>
        </pc:sldMkLst>
      </pc:sldChg>
      <pc:sldChg chg="addSp delSp modSp add mod">
        <pc:chgData name="Date, Prasanna" userId="9188d059-a509-4d72-8a5d-95e52d955020" providerId="ADAL" clId="{3FB5BB3B-3E62-D247-A60B-569D9A8EDE99}" dt="2022-08-23T18:15:07.748" v="1117"/>
        <pc:sldMkLst>
          <pc:docMk/>
          <pc:sldMk cId="720529454" sldId="286"/>
        </pc:sldMkLst>
        <pc:spChg chg="mod">
          <ac:chgData name="Date, Prasanna" userId="9188d059-a509-4d72-8a5d-95e52d955020" providerId="ADAL" clId="{3FB5BB3B-3E62-D247-A60B-569D9A8EDE99}" dt="2022-08-23T18:15:07.748" v="1117"/>
          <ac:spMkLst>
            <pc:docMk/>
            <pc:sldMk cId="720529454" sldId="286"/>
            <ac:spMk id="2" creationId="{DBB98B99-966D-56D0-7A19-8322B8F32DEC}"/>
          </ac:spMkLst>
        </pc:spChg>
        <pc:spChg chg="mod">
          <ac:chgData name="Date, Prasanna" userId="9188d059-a509-4d72-8a5d-95e52d955020" providerId="ADAL" clId="{3FB5BB3B-3E62-D247-A60B-569D9A8EDE99}" dt="2022-08-23T18:15:07.748" v="1117"/>
          <ac:spMkLst>
            <pc:docMk/>
            <pc:sldMk cId="720529454" sldId="286"/>
            <ac:spMk id="4" creationId="{F610492D-63E7-EBCD-1D24-C6EC7293FF75}"/>
          </ac:spMkLst>
        </pc:spChg>
        <pc:spChg chg="add del mod">
          <ac:chgData name="Date, Prasanna" userId="9188d059-a509-4d72-8a5d-95e52d955020" providerId="ADAL" clId="{3FB5BB3B-3E62-D247-A60B-569D9A8EDE99}" dt="2022-08-23T17:10:53.595" v="42"/>
          <ac:spMkLst>
            <pc:docMk/>
            <pc:sldMk cId="720529454" sldId="286"/>
            <ac:spMk id="8" creationId="{FE53298C-BA5D-1ABF-F270-F13FDCF84260}"/>
          </ac:spMkLst>
        </pc:spChg>
        <pc:spChg chg="add mod">
          <ac:chgData name="Date, Prasanna" userId="9188d059-a509-4d72-8a5d-95e52d955020" providerId="ADAL" clId="{3FB5BB3B-3E62-D247-A60B-569D9A8EDE99}" dt="2022-08-23T17:11:04.858" v="43"/>
          <ac:spMkLst>
            <pc:docMk/>
            <pc:sldMk cId="720529454" sldId="286"/>
            <ac:spMk id="9" creationId="{85FF17E0-DBAB-0790-8FDA-C79687F5A5AE}"/>
          </ac:spMkLst>
        </pc:spChg>
        <pc:spChg chg="add del mod">
          <ac:chgData name="Date, Prasanna" userId="9188d059-a509-4d72-8a5d-95e52d955020" providerId="ADAL" clId="{3FB5BB3B-3E62-D247-A60B-569D9A8EDE99}" dt="2022-08-23T17:11:11.370" v="45"/>
          <ac:spMkLst>
            <pc:docMk/>
            <pc:sldMk cId="720529454" sldId="286"/>
            <ac:spMk id="15" creationId="{6141E199-7828-379A-055F-0FA540F81948}"/>
          </ac:spMkLst>
        </pc:spChg>
        <pc:picChg chg="add del mod">
          <ac:chgData name="Date, Prasanna" userId="9188d059-a509-4d72-8a5d-95e52d955020" providerId="ADAL" clId="{3FB5BB3B-3E62-D247-A60B-569D9A8EDE99}" dt="2022-08-23T17:11:21.087" v="47" actId="478"/>
          <ac:picMkLst>
            <pc:docMk/>
            <pc:sldMk cId="720529454" sldId="286"/>
            <ac:picMk id="13" creationId="{1DE07ACD-887C-767F-B59C-3BA26F79BCA8}"/>
          </ac:picMkLst>
        </pc:picChg>
        <pc:picChg chg="add del mod">
          <ac:chgData name="Date, Prasanna" userId="9188d059-a509-4d72-8a5d-95e52d955020" providerId="ADAL" clId="{3FB5BB3B-3E62-D247-A60B-569D9A8EDE99}" dt="2022-08-23T17:11:21.886" v="48" actId="478"/>
          <ac:picMkLst>
            <pc:docMk/>
            <pc:sldMk cId="720529454" sldId="286"/>
            <ac:picMk id="14" creationId="{066731B7-4BF5-54DE-38FC-BFF6F5EEDA43}"/>
          </ac:picMkLst>
        </pc:picChg>
        <pc:picChg chg="add del mod">
          <ac:chgData name="Date, Prasanna" userId="9188d059-a509-4d72-8a5d-95e52d955020" providerId="ADAL" clId="{3FB5BB3B-3E62-D247-A60B-569D9A8EDE99}" dt="2022-08-23T17:11:11.370" v="45"/>
          <ac:picMkLst>
            <pc:docMk/>
            <pc:sldMk cId="720529454" sldId="286"/>
            <ac:picMk id="16" creationId="{97CC84DD-2A79-A064-9096-461FA7BD269B}"/>
          </ac:picMkLst>
        </pc:picChg>
        <pc:picChg chg="add del mod">
          <ac:chgData name="Date, Prasanna" userId="9188d059-a509-4d72-8a5d-95e52d955020" providerId="ADAL" clId="{3FB5BB3B-3E62-D247-A60B-569D9A8EDE99}" dt="2022-08-23T17:11:11.370" v="45"/>
          <ac:picMkLst>
            <pc:docMk/>
            <pc:sldMk cId="720529454" sldId="286"/>
            <ac:picMk id="17" creationId="{B367509C-DD8E-5017-A2BC-DC35F0764BB1}"/>
          </ac:picMkLst>
        </pc:picChg>
      </pc:sldChg>
      <pc:sldChg chg="add del">
        <pc:chgData name="Date, Prasanna" userId="9188d059-a509-4d72-8a5d-95e52d955020" providerId="ADAL" clId="{3FB5BB3B-3E62-D247-A60B-569D9A8EDE99}" dt="2022-08-23T17:07:29.600" v="13"/>
        <pc:sldMkLst>
          <pc:docMk/>
          <pc:sldMk cId="1776394265" sldId="286"/>
        </pc:sldMkLst>
      </pc:sldChg>
      <pc:sldChg chg="modSp add mod">
        <pc:chgData name="Date, Prasanna" userId="9188d059-a509-4d72-8a5d-95e52d955020" providerId="ADAL" clId="{3FB5BB3B-3E62-D247-A60B-569D9A8EDE99}" dt="2022-08-23T18:15:07.748" v="1117"/>
        <pc:sldMkLst>
          <pc:docMk/>
          <pc:sldMk cId="635546941" sldId="287"/>
        </pc:sldMkLst>
        <pc:spChg chg="mod">
          <ac:chgData name="Date, Prasanna" userId="9188d059-a509-4d72-8a5d-95e52d955020" providerId="ADAL" clId="{3FB5BB3B-3E62-D247-A60B-569D9A8EDE99}" dt="2022-08-23T18:15:07.748" v="1117"/>
          <ac:spMkLst>
            <pc:docMk/>
            <pc:sldMk cId="635546941" sldId="287"/>
            <ac:spMk id="2" creationId="{DBB98B99-966D-56D0-7A19-8322B8F32DEC}"/>
          </ac:spMkLst>
        </pc:spChg>
        <pc:spChg chg="mod">
          <ac:chgData name="Date, Prasanna" userId="9188d059-a509-4d72-8a5d-95e52d955020" providerId="ADAL" clId="{3FB5BB3B-3E62-D247-A60B-569D9A8EDE99}" dt="2022-08-23T18:15:07.748" v="1117"/>
          <ac:spMkLst>
            <pc:docMk/>
            <pc:sldMk cId="635546941" sldId="287"/>
            <ac:spMk id="4" creationId="{F610492D-63E7-EBCD-1D24-C6EC7293FF75}"/>
          </ac:spMkLst>
        </pc:spChg>
        <pc:spChg chg="mod">
          <ac:chgData name="Date, Prasanna" userId="9188d059-a509-4d72-8a5d-95e52d955020" providerId="ADAL" clId="{3FB5BB3B-3E62-D247-A60B-569D9A8EDE99}" dt="2022-08-23T17:11:33.460" v="50" actId="207"/>
          <ac:spMkLst>
            <pc:docMk/>
            <pc:sldMk cId="635546941" sldId="287"/>
            <ac:spMk id="9" creationId="{85FF17E0-DBAB-0790-8FDA-C79687F5A5AE}"/>
          </ac:spMkLst>
        </pc:spChg>
      </pc:sldChg>
      <pc:sldChg chg="addSp delSp modSp add mod">
        <pc:chgData name="Date, Prasanna" userId="9188d059-a509-4d72-8a5d-95e52d955020" providerId="ADAL" clId="{3FB5BB3B-3E62-D247-A60B-569D9A8EDE99}" dt="2022-08-23T18:15:07.748" v="1117"/>
        <pc:sldMkLst>
          <pc:docMk/>
          <pc:sldMk cId="2919719856" sldId="288"/>
        </pc:sldMkLst>
        <pc:spChg chg="mod">
          <ac:chgData name="Date, Prasanna" userId="9188d059-a509-4d72-8a5d-95e52d955020" providerId="ADAL" clId="{3FB5BB3B-3E62-D247-A60B-569D9A8EDE99}" dt="2022-08-23T18:15:07.748" v="1117"/>
          <ac:spMkLst>
            <pc:docMk/>
            <pc:sldMk cId="2919719856" sldId="288"/>
            <ac:spMk id="2" creationId="{DBB98B99-966D-56D0-7A19-8322B8F32DEC}"/>
          </ac:spMkLst>
        </pc:spChg>
        <pc:spChg chg="mod">
          <ac:chgData name="Date, Prasanna" userId="9188d059-a509-4d72-8a5d-95e52d955020" providerId="ADAL" clId="{3FB5BB3B-3E62-D247-A60B-569D9A8EDE99}" dt="2022-08-23T18:15:07.748" v="1117"/>
          <ac:spMkLst>
            <pc:docMk/>
            <pc:sldMk cId="2919719856" sldId="288"/>
            <ac:spMk id="4" creationId="{F610492D-63E7-EBCD-1D24-C6EC7293FF75}"/>
          </ac:spMkLst>
        </pc:spChg>
        <pc:spChg chg="add mod">
          <ac:chgData name="Date, Prasanna" userId="9188d059-a509-4d72-8a5d-95e52d955020" providerId="ADAL" clId="{3FB5BB3B-3E62-D247-A60B-569D9A8EDE99}" dt="2022-08-23T17:12:15.785" v="53"/>
          <ac:spMkLst>
            <pc:docMk/>
            <pc:sldMk cId="2919719856" sldId="288"/>
            <ac:spMk id="15" creationId="{019810BA-3F0F-0519-622A-AE27A3305CFF}"/>
          </ac:spMkLst>
        </pc:spChg>
        <pc:picChg chg="add del mod">
          <ac:chgData name="Date, Prasanna" userId="9188d059-a509-4d72-8a5d-95e52d955020" providerId="ADAL" clId="{3FB5BB3B-3E62-D247-A60B-569D9A8EDE99}" dt="2022-08-23T17:12:31.501" v="55" actId="478"/>
          <ac:picMkLst>
            <pc:docMk/>
            <pc:sldMk cId="2919719856" sldId="288"/>
            <ac:picMk id="16" creationId="{8CB64FC6-505B-FEB2-CE4C-31FF185B79CE}"/>
          </ac:picMkLst>
        </pc:picChg>
        <pc:picChg chg="add del mod">
          <ac:chgData name="Date, Prasanna" userId="9188d059-a509-4d72-8a5d-95e52d955020" providerId="ADAL" clId="{3FB5BB3B-3E62-D247-A60B-569D9A8EDE99}" dt="2022-08-23T17:12:32.143" v="56" actId="478"/>
          <ac:picMkLst>
            <pc:docMk/>
            <pc:sldMk cId="2919719856" sldId="288"/>
            <ac:picMk id="17" creationId="{BED61537-7FB3-BFEC-109F-CA2611481EE5}"/>
          </ac:picMkLst>
        </pc:picChg>
      </pc:sldChg>
      <pc:sldChg chg="modSp add mod">
        <pc:chgData name="Date, Prasanna" userId="9188d059-a509-4d72-8a5d-95e52d955020" providerId="ADAL" clId="{3FB5BB3B-3E62-D247-A60B-569D9A8EDE99}" dt="2022-08-23T18:15:07.748" v="1117"/>
        <pc:sldMkLst>
          <pc:docMk/>
          <pc:sldMk cId="3393162790" sldId="289"/>
        </pc:sldMkLst>
        <pc:spChg chg="mod">
          <ac:chgData name="Date, Prasanna" userId="9188d059-a509-4d72-8a5d-95e52d955020" providerId="ADAL" clId="{3FB5BB3B-3E62-D247-A60B-569D9A8EDE99}" dt="2022-08-23T18:15:07.748" v="1117"/>
          <ac:spMkLst>
            <pc:docMk/>
            <pc:sldMk cId="3393162790" sldId="289"/>
            <ac:spMk id="2" creationId="{DBB98B99-966D-56D0-7A19-8322B8F32DEC}"/>
          </ac:spMkLst>
        </pc:spChg>
        <pc:spChg chg="mod">
          <ac:chgData name="Date, Prasanna" userId="9188d059-a509-4d72-8a5d-95e52d955020" providerId="ADAL" clId="{3FB5BB3B-3E62-D247-A60B-569D9A8EDE99}" dt="2022-08-23T18:15:07.748" v="1117"/>
          <ac:spMkLst>
            <pc:docMk/>
            <pc:sldMk cId="3393162790" sldId="289"/>
            <ac:spMk id="4" creationId="{F610492D-63E7-EBCD-1D24-C6EC7293FF75}"/>
          </ac:spMkLst>
        </pc:spChg>
        <pc:spChg chg="mod">
          <ac:chgData name="Date, Prasanna" userId="9188d059-a509-4d72-8a5d-95e52d955020" providerId="ADAL" clId="{3FB5BB3B-3E62-D247-A60B-569D9A8EDE99}" dt="2022-08-23T17:12:41.648" v="58" actId="207"/>
          <ac:spMkLst>
            <pc:docMk/>
            <pc:sldMk cId="3393162790" sldId="289"/>
            <ac:spMk id="15" creationId="{019810BA-3F0F-0519-622A-AE27A3305CFF}"/>
          </ac:spMkLst>
        </pc:spChg>
      </pc:sldChg>
      <pc:sldChg chg="addSp delSp modSp add mod">
        <pc:chgData name="Date, Prasanna" userId="9188d059-a509-4d72-8a5d-95e52d955020" providerId="ADAL" clId="{3FB5BB3B-3E62-D247-A60B-569D9A8EDE99}" dt="2022-08-23T18:15:07.748" v="1117"/>
        <pc:sldMkLst>
          <pc:docMk/>
          <pc:sldMk cId="1378208459" sldId="290"/>
        </pc:sldMkLst>
        <pc:spChg chg="mod">
          <ac:chgData name="Date, Prasanna" userId="9188d059-a509-4d72-8a5d-95e52d955020" providerId="ADAL" clId="{3FB5BB3B-3E62-D247-A60B-569D9A8EDE99}" dt="2022-08-23T18:15:07.748" v="1117"/>
          <ac:spMkLst>
            <pc:docMk/>
            <pc:sldMk cId="1378208459" sldId="290"/>
            <ac:spMk id="2" creationId="{DBB98B99-966D-56D0-7A19-8322B8F32DEC}"/>
          </ac:spMkLst>
        </pc:spChg>
        <pc:spChg chg="mod">
          <ac:chgData name="Date, Prasanna" userId="9188d059-a509-4d72-8a5d-95e52d955020" providerId="ADAL" clId="{3FB5BB3B-3E62-D247-A60B-569D9A8EDE99}" dt="2022-08-23T18:15:07.748" v="1117"/>
          <ac:spMkLst>
            <pc:docMk/>
            <pc:sldMk cId="1378208459" sldId="290"/>
            <ac:spMk id="4" creationId="{F610492D-63E7-EBCD-1D24-C6EC7293FF75}"/>
          </ac:spMkLst>
        </pc:spChg>
        <pc:spChg chg="add mod">
          <ac:chgData name="Date, Prasanna" userId="9188d059-a509-4d72-8a5d-95e52d955020" providerId="ADAL" clId="{3FB5BB3B-3E62-D247-A60B-569D9A8EDE99}" dt="2022-08-23T17:15:12.406" v="60"/>
          <ac:spMkLst>
            <pc:docMk/>
            <pc:sldMk cId="1378208459" sldId="290"/>
            <ac:spMk id="18" creationId="{A5BE671A-F41D-8888-B9E9-3ECBD81C534F}"/>
          </ac:spMkLst>
        </pc:spChg>
        <pc:picChg chg="add del mod">
          <ac:chgData name="Date, Prasanna" userId="9188d059-a509-4d72-8a5d-95e52d955020" providerId="ADAL" clId="{3FB5BB3B-3E62-D247-A60B-569D9A8EDE99}" dt="2022-08-23T17:16:15.832" v="86" actId="478"/>
          <ac:picMkLst>
            <pc:docMk/>
            <pc:sldMk cId="1378208459" sldId="290"/>
            <ac:picMk id="19" creationId="{7166FEAF-D941-110F-628E-C0F8C47D4808}"/>
          </ac:picMkLst>
        </pc:picChg>
      </pc:sldChg>
      <pc:sldChg chg="modSp add mod">
        <pc:chgData name="Date, Prasanna" userId="9188d059-a509-4d72-8a5d-95e52d955020" providerId="ADAL" clId="{3FB5BB3B-3E62-D247-A60B-569D9A8EDE99}" dt="2022-08-23T18:15:07.748" v="1117"/>
        <pc:sldMkLst>
          <pc:docMk/>
          <pc:sldMk cId="3821409522" sldId="291"/>
        </pc:sldMkLst>
        <pc:spChg chg="mod">
          <ac:chgData name="Date, Prasanna" userId="9188d059-a509-4d72-8a5d-95e52d955020" providerId="ADAL" clId="{3FB5BB3B-3E62-D247-A60B-569D9A8EDE99}" dt="2022-08-23T18:15:07.748" v="1117"/>
          <ac:spMkLst>
            <pc:docMk/>
            <pc:sldMk cId="3821409522" sldId="291"/>
            <ac:spMk id="2" creationId="{DBB98B99-966D-56D0-7A19-8322B8F32DEC}"/>
          </ac:spMkLst>
        </pc:spChg>
        <pc:spChg chg="mod">
          <ac:chgData name="Date, Prasanna" userId="9188d059-a509-4d72-8a5d-95e52d955020" providerId="ADAL" clId="{3FB5BB3B-3E62-D247-A60B-569D9A8EDE99}" dt="2022-08-23T18:15:07.748" v="1117"/>
          <ac:spMkLst>
            <pc:docMk/>
            <pc:sldMk cId="3821409522" sldId="291"/>
            <ac:spMk id="4" creationId="{F610492D-63E7-EBCD-1D24-C6EC7293FF75}"/>
          </ac:spMkLst>
        </pc:spChg>
        <pc:spChg chg="mod">
          <ac:chgData name="Date, Prasanna" userId="9188d059-a509-4d72-8a5d-95e52d955020" providerId="ADAL" clId="{3FB5BB3B-3E62-D247-A60B-569D9A8EDE99}" dt="2022-08-23T17:16:12.584" v="85" actId="207"/>
          <ac:spMkLst>
            <pc:docMk/>
            <pc:sldMk cId="3821409522" sldId="291"/>
            <ac:spMk id="18" creationId="{A5BE671A-F41D-8888-B9E9-3ECBD81C534F}"/>
          </ac:spMkLst>
        </pc:spChg>
      </pc:sldChg>
      <pc:sldChg chg="addSp delSp modSp add mod">
        <pc:chgData name="Date, Prasanna" userId="9188d059-a509-4d72-8a5d-95e52d955020" providerId="ADAL" clId="{3FB5BB3B-3E62-D247-A60B-569D9A8EDE99}" dt="2022-08-23T18:15:07.748" v="1117"/>
        <pc:sldMkLst>
          <pc:docMk/>
          <pc:sldMk cId="2615297326" sldId="292"/>
        </pc:sldMkLst>
        <pc:spChg chg="mod">
          <ac:chgData name="Date, Prasanna" userId="9188d059-a509-4d72-8a5d-95e52d955020" providerId="ADAL" clId="{3FB5BB3B-3E62-D247-A60B-569D9A8EDE99}" dt="2022-08-23T18:15:07.748" v="1117"/>
          <ac:spMkLst>
            <pc:docMk/>
            <pc:sldMk cId="2615297326" sldId="292"/>
            <ac:spMk id="2" creationId="{DBB98B99-966D-56D0-7A19-8322B8F32DEC}"/>
          </ac:spMkLst>
        </pc:spChg>
        <pc:spChg chg="mod">
          <ac:chgData name="Date, Prasanna" userId="9188d059-a509-4d72-8a5d-95e52d955020" providerId="ADAL" clId="{3FB5BB3B-3E62-D247-A60B-569D9A8EDE99}" dt="2022-08-23T18:15:07.748" v="1117"/>
          <ac:spMkLst>
            <pc:docMk/>
            <pc:sldMk cId="2615297326" sldId="292"/>
            <ac:spMk id="4" creationId="{F610492D-63E7-EBCD-1D24-C6EC7293FF75}"/>
          </ac:spMkLst>
        </pc:spChg>
        <pc:spChg chg="add mod">
          <ac:chgData name="Date, Prasanna" userId="9188d059-a509-4d72-8a5d-95e52d955020" providerId="ADAL" clId="{3FB5BB3B-3E62-D247-A60B-569D9A8EDE99}" dt="2022-08-23T17:18:21.936" v="113"/>
          <ac:spMkLst>
            <pc:docMk/>
            <pc:sldMk cId="2615297326" sldId="292"/>
            <ac:spMk id="20" creationId="{63418384-F141-940F-CFCE-A0A68F0C426D}"/>
          </ac:spMkLst>
        </pc:spChg>
        <pc:picChg chg="add del mod">
          <ac:chgData name="Date, Prasanna" userId="9188d059-a509-4d72-8a5d-95e52d955020" providerId="ADAL" clId="{3FB5BB3B-3E62-D247-A60B-569D9A8EDE99}" dt="2022-08-23T17:18:30.347" v="116" actId="478"/>
          <ac:picMkLst>
            <pc:docMk/>
            <pc:sldMk cId="2615297326" sldId="292"/>
            <ac:picMk id="21" creationId="{51F95B3B-D90D-7E06-BD63-ACB12236EC94}"/>
          </ac:picMkLst>
        </pc:picChg>
        <pc:picChg chg="add del mod">
          <ac:chgData name="Date, Prasanna" userId="9188d059-a509-4d72-8a5d-95e52d955020" providerId="ADAL" clId="{3FB5BB3B-3E62-D247-A60B-569D9A8EDE99}" dt="2022-08-23T17:18:29.807" v="115" actId="478"/>
          <ac:picMkLst>
            <pc:docMk/>
            <pc:sldMk cId="2615297326" sldId="292"/>
            <ac:picMk id="22" creationId="{0DBFD828-926E-BB48-AEA3-70365F979205}"/>
          </ac:picMkLst>
        </pc:picChg>
      </pc:sldChg>
      <pc:sldChg chg="modSp add mod">
        <pc:chgData name="Date, Prasanna" userId="9188d059-a509-4d72-8a5d-95e52d955020" providerId="ADAL" clId="{3FB5BB3B-3E62-D247-A60B-569D9A8EDE99}" dt="2022-08-23T18:15:07.748" v="1117"/>
        <pc:sldMkLst>
          <pc:docMk/>
          <pc:sldMk cId="2517068183" sldId="293"/>
        </pc:sldMkLst>
        <pc:spChg chg="mod">
          <ac:chgData name="Date, Prasanna" userId="9188d059-a509-4d72-8a5d-95e52d955020" providerId="ADAL" clId="{3FB5BB3B-3E62-D247-A60B-569D9A8EDE99}" dt="2022-08-23T18:15:07.748" v="1117"/>
          <ac:spMkLst>
            <pc:docMk/>
            <pc:sldMk cId="2517068183" sldId="293"/>
            <ac:spMk id="2" creationId="{DBB98B99-966D-56D0-7A19-8322B8F32DEC}"/>
          </ac:spMkLst>
        </pc:spChg>
        <pc:spChg chg="mod">
          <ac:chgData name="Date, Prasanna" userId="9188d059-a509-4d72-8a5d-95e52d955020" providerId="ADAL" clId="{3FB5BB3B-3E62-D247-A60B-569D9A8EDE99}" dt="2022-08-23T18:15:07.748" v="1117"/>
          <ac:spMkLst>
            <pc:docMk/>
            <pc:sldMk cId="2517068183" sldId="293"/>
            <ac:spMk id="4" creationId="{F610492D-63E7-EBCD-1D24-C6EC7293FF75}"/>
          </ac:spMkLst>
        </pc:spChg>
        <pc:spChg chg="mod">
          <ac:chgData name="Date, Prasanna" userId="9188d059-a509-4d72-8a5d-95e52d955020" providerId="ADAL" clId="{3FB5BB3B-3E62-D247-A60B-569D9A8EDE99}" dt="2022-08-23T17:18:45.597" v="118" actId="207"/>
          <ac:spMkLst>
            <pc:docMk/>
            <pc:sldMk cId="2517068183" sldId="293"/>
            <ac:spMk id="20" creationId="{63418384-F141-940F-CFCE-A0A68F0C426D}"/>
          </ac:spMkLst>
        </pc:spChg>
      </pc:sldChg>
      <pc:sldChg chg="addSp delSp modSp add mod">
        <pc:chgData name="Date, Prasanna" userId="9188d059-a509-4d72-8a5d-95e52d955020" providerId="ADAL" clId="{3FB5BB3B-3E62-D247-A60B-569D9A8EDE99}" dt="2022-08-23T18:15:07.748" v="1117"/>
        <pc:sldMkLst>
          <pc:docMk/>
          <pc:sldMk cId="1133339813" sldId="294"/>
        </pc:sldMkLst>
        <pc:spChg chg="mod">
          <ac:chgData name="Date, Prasanna" userId="9188d059-a509-4d72-8a5d-95e52d955020" providerId="ADAL" clId="{3FB5BB3B-3E62-D247-A60B-569D9A8EDE99}" dt="2022-08-23T18:15:07.748" v="1117"/>
          <ac:spMkLst>
            <pc:docMk/>
            <pc:sldMk cId="1133339813" sldId="294"/>
            <ac:spMk id="2" creationId="{DBB98B99-966D-56D0-7A19-8322B8F32DEC}"/>
          </ac:spMkLst>
        </pc:spChg>
        <pc:spChg chg="mod">
          <ac:chgData name="Date, Prasanna" userId="9188d059-a509-4d72-8a5d-95e52d955020" providerId="ADAL" clId="{3FB5BB3B-3E62-D247-A60B-569D9A8EDE99}" dt="2022-08-23T18:15:07.748" v="1117"/>
          <ac:spMkLst>
            <pc:docMk/>
            <pc:sldMk cId="1133339813" sldId="294"/>
            <ac:spMk id="4" creationId="{F610492D-63E7-EBCD-1D24-C6EC7293FF75}"/>
          </ac:spMkLst>
        </pc:spChg>
        <pc:spChg chg="add mod">
          <ac:chgData name="Date, Prasanna" userId="9188d059-a509-4d72-8a5d-95e52d955020" providerId="ADAL" clId="{3FB5BB3B-3E62-D247-A60B-569D9A8EDE99}" dt="2022-08-23T17:19:05.652" v="120"/>
          <ac:spMkLst>
            <pc:docMk/>
            <pc:sldMk cId="1133339813" sldId="294"/>
            <ac:spMk id="23" creationId="{51E2EA4A-C1FB-60D2-AA2E-8358C2C8FDDD}"/>
          </ac:spMkLst>
        </pc:spChg>
        <pc:picChg chg="add del mod">
          <ac:chgData name="Date, Prasanna" userId="9188d059-a509-4d72-8a5d-95e52d955020" providerId="ADAL" clId="{3FB5BB3B-3E62-D247-A60B-569D9A8EDE99}" dt="2022-08-23T17:19:23.830" v="122" actId="478"/>
          <ac:picMkLst>
            <pc:docMk/>
            <pc:sldMk cId="1133339813" sldId="294"/>
            <ac:picMk id="24" creationId="{D5968A32-CC90-557A-ABDE-7F8250D3AEFF}"/>
          </ac:picMkLst>
        </pc:picChg>
      </pc:sldChg>
      <pc:sldChg chg="addSp delSp modSp add mod">
        <pc:chgData name="Date, Prasanna" userId="9188d059-a509-4d72-8a5d-95e52d955020" providerId="ADAL" clId="{3FB5BB3B-3E62-D247-A60B-569D9A8EDE99}" dt="2022-08-23T18:15:07.748" v="1117"/>
        <pc:sldMkLst>
          <pc:docMk/>
          <pc:sldMk cId="3540252918" sldId="295"/>
        </pc:sldMkLst>
        <pc:spChg chg="mod">
          <ac:chgData name="Date, Prasanna" userId="9188d059-a509-4d72-8a5d-95e52d955020" providerId="ADAL" clId="{3FB5BB3B-3E62-D247-A60B-569D9A8EDE99}" dt="2022-08-23T18:15:07.748" v="1117"/>
          <ac:spMkLst>
            <pc:docMk/>
            <pc:sldMk cId="3540252918" sldId="295"/>
            <ac:spMk id="2" creationId="{DBB98B99-966D-56D0-7A19-8322B8F32DEC}"/>
          </ac:spMkLst>
        </pc:spChg>
        <pc:spChg chg="mod">
          <ac:chgData name="Date, Prasanna" userId="9188d059-a509-4d72-8a5d-95e52d955020" providerId="ADAL" clId="{3FB5BB3B-3E62-D247-A60B-569D9A8EDE99}" dt="2022-08-23T18:15:07.748" v="1117"/>
          <ac:spMkLst>
            <pc:docMk/>
            <pc:sldMk cId="3540252918" sldId="295"/>
            <ac:spMk id="4" creationId="{F610492D-63E7-EBCD-1D24-C6EC7293FF75}"/>
          </ac:spMkLst>
        </pc:spChg>
        <pc:spChg chg="mod">
          <ac:chgData name="Date, Prasanna" userId="9188d059-a509-4d72-8a5d-95e52d955020" providerId="ADAL" clId="{3FB5BB3B-3E62-D247-A60B-569D9A8EDE99}" dt="2022-08-23T17:19:27.842" v="123" actId="207"/>
          <ac:spMkLst>
            <pc:docMk/>
            <pc:sldMk cId="3540252918" sldId="295"/>
            <ac:spMk id="23" creationId="{51E2EA4A-C1FB-60D2-AA2E-8358C2C8FDDD}"/>
          </ac:spMkLst>
        </pc:spChg>
        <pc:spChg chg="add del mod">
          <ac:chgData name="Date, Prasanna" userId="9188d059-a509-4d72-8a5d-95e52d955020" providerId="ADAL" clId="{3FB5BB3B-3E62-D247-A60B-569D9A8EDE99}" dt="2022-08-23T17:19:47.659" v="125"/>
          <ac:spMkLst>
            <pc:docMk/>
            <pc:sldMk cId="3540252918" sldId="295"/>
            <ac:spMk id="25" creationId="{02DC426B-4CBE-5642-4571-8A31996F2451}"/>
          </ac:spMkLst>
        </pc:spChg>
        <pc:spChg chg="add del mod">
          <ac:chgData name="Date, Prasanna" userId="9188d059-a509-4d72-8a5d-95e52d955020" providerId="ADAL" clId="{3FB5BB3B-3E62-D247-A60B-569D9A8EDE99}" dt="2022-08-23T17:19:47.659" v="125"/>
          <ac:spMkLst>
            <pc:docMk/>
            <pc:sldMk cId="3540252918" sldId="295"/>
            <ac:spMk id="27" creationId="{16CF9A9C-2656-A834-B75A-649D182817EE}"/>
          </ac:spMkLst>
        </pc:spChg>
        <pc:picChg chg="add del mod">
          <ac:chgData name="Date, Prasanna" userId="9188d059-a509-4d72-8a5d-95e52d955020" providerId="ADAL" clId="{3FB5BB3B-3E62-D247-A60B-569D9A8EDE99}" dt="2022-08-23T17:19:47.659" v="125"/>
          <ac:picMkLst>
            <pc:docMk/>
            <pc:sldMk cId="3540252918" sldId="295"/>
            <ac:picMk id="26" creationId="{06C10DCB-AE9F-BA83-3491-BBB469F25F43}"/>
          </ac:picMkLst>
        </pc:picChg>
      </pc:sldChg>
      <pc:sldChg chg="addSp delSp modSp add mod">
        <pc:chgData name="Date, Prasanna" userId="9188d059-a509-4d72-8a5d-95e52d955020" providerId="ADAL" clId="{3FB5BB3B-3E62-D247-A60B-569D9A8EDE99}" dt="2022-08-23T18:15:07.748" v="1117"/>
        <pc:sldMkLst>
          <pc:docMk/>
          <pc:sldMk cId="3142779616" sldId="296"/>
        </pc:sldMkLst>
        <pc:spChg chg="mod">
          <ac:chgData name="Date, Prasanna" userId="9188d059-a509-4d72-8a5d-95e52d955020" providerId="ADAL" clId="{3FB5BB3B-3E62-D247-A60B-569D9A8EDE99}" dt="2022-08-23T18:15:07.748" v="1117"/>
          <ac:spMkLst>
            <pc:docMk/>
            <pc:sldMk cId="3142779616" sldId="296"/>
            <ac:spMk id="2" creationId="{DBB98B99-966D-56D0-7A19-8322B8F32DEC}"/>
          </ac:spMkLst>
        </pc:spChg>
        <pc:spChg chg="mod">
          <ac:chgData name="Date, Prasanna" userId="9188d059-a509-4d72-8a5d-95e52d955020" providerId="ADAL" clId="{3FB5BB3B-3E62-D247-A60B-569D9A8EDE99}" dt="2022-08-23T18:15:07.748" v="1117"/>
          <ac:spMkLst>
            <pc:docMk/>
            <pc:sldMk cId="3142779616" sldId="296"/>
            <ac:spMk id="4" creationId="{F610492D-63E7-EBCD-1D24-C6EC7293FF75}"/>
          </ac:spMkLst>
        </pc:spChg>
        <pc:spChg chg="add mod">
          <ac:chgData name="Date, Prasanna" userId="9188d059-a509-4d72-8a5d-95e52d955020" providerId="ADAL" clId="{3FB5BB3B-3E62-D247-A60B-569D9A8EDE99}" dt="2022-08-23T17:20:11.847" v="127"/>
          <ac:spMkLst>
            <pc:docMk/>
            <pc:sldMk cId="3142779616" sldId="296"/>
            <ac:spMk id="25" creationId="{D497205B-F298-C2FB-7459-95478082C320}"/>
          </ac:spMkLst>
        </pc:spChg>
        <pc:spChg chg="add del mod">
          <ac:chgData name="Date, Prasanna" userId="9188d059-a509-4d72-8a5d-95e52d955020" providerId="ADAL" clId="{3FB5BB3B-3E62-D247-A60B-569D9A8EDE99}" dt="2022-08-23T17:21:31.416" v="132" actId="478"/>
          <ac:spMkLst>
            <pc:docMk/>
            <pc:sldMk cId="3142779616" sldId="296"/>
            <ac:spMk id="27" creationId="{6778CFE4-77B0-BCE5-C9B4-47E8ED5D3CB5}"/>
          </ac:spMkLst>
        </pc:spChg>
        <pc:picChg chg="add del mod">
          <ac:chgData name="Date, Prasanna" userId="9188d059-a509-4d72-8a5d-95e52d955020" providerId="ADAL" clId="{3FB5BB3B-3E62-D247-A60B-569D9A8EDE99}" dt="2022-08-23T17:21:23.361" v="131" actId="478"/>
          <ac:picMkLst>
            <pc:docMk/>
            <pc:sldMk cId="3142779616" sldId="296"/>
            <ac:picMk id="26" creationId="{0B61DD2F-3EE8-7B4B-FECA-0F46BAB4985B}"/>
          </ac:picMkLst>
        </pc:picChg>
      </pc:sldChg>
      <pc:sldChg chg="modSp add mod">
        <pc:chgData name="Date, Prasanna" userId="9188d059-a509-4d72-8a5d-95e52d955020" providerId="ADAL" clId="{3FB5BB3B-3E62-D247-A60B-569D9A8EDE99}" dt="2022-08-23T18:15:07.748" v="1117"/>
        <pc:sldMkLst>
          <pc:docMk/>
          <pc:sldMk cId="189437341" sldId="297"/>
        </pc:sldMkLst>
        <pc:spChg chg="mod">
          <ac:chgData name="Date, Prasanna" userId="9188d059-a509-4d72-8a5d-95e52d955020" providerId="ADAL" clId="{3FB5BB3B-3E62-D247-A60B-569D9A8EDE99}" dt="2022-08-23T18:15:07.748" v="1117"/>
          <ac:spMkLst>
            <pc:docMk/>
            <pc:sldMk cId="189437341" sldId="297"/>
            <ac:spMk id="2" creationId="{DBB98B99-966D-56D0-7A19-8322B8F32DEC}"/>
          </ac:spMkLst>
        </pc:spChg>
        <pc:spChg chg="mod">
          <ac:chgData name="Date, Prasanna" userId="9188d059-a509-4d72-8a5d-95e52d955020" providerId="ADAL" clId="{3FB5BB3B-3E62-D247-A60B-569D9A8EDE99}" dt="2022-08-23T18:15:07.748" v="1117"/>
          <ac:spMkLst>
            <pc:docMk/>
            <pc:sldMk cId="189437341" sldId="297"/>
            <ac:spMk id="4" creationId="{F610492D-63E7-EBCD-1D24-C6EC7293FF75}"/>
          </ac:spMkLst>
        </pc:spChg>
        <pc:spChg chg="mod">
          <ac:chgData name="Date, Prasanna" userId="9188d059-a509-4d72-8a5d-95e52d955020" providerId="ADAL" clId="{3FB5BB3B-3E62-D247-A60B-569D9A8EDE99}" dt="2022-08-23T17:21:43.083" v="133" actId="207"/>
          <ac:spMkLst>
            <pc:docMk/>
            <pc:sldMk cId="189437341" sldId="297"/>
            <ac:spMk id="25" creationId="{D497205B-F298-C2FB-7459-95478082C320}"/>
          </ac:spMkLst>
        </pc:spChg>
        <pc:spChg chg="mod">
          <ac:chgData name="Date, Prasanna" userId="9188d059-a509-4d72-8a5d-95e52d955020" providerId="ADAL" clId="{3FB5BB3B-3E62-D247-A60B-569D9A8EDE99}" dt="2022-08-23T17:24:58.489" v="208" actId="1076"/>
          <ac:spMkLst>
            <pc:docMk/>
            <pc:sldMk cId="189437341" sldId="297"/>
            <ac:spMk id="27" creationId="{6778CFE4-77B0-BCE5-C9B4-47E8ED5D3CB5}"/>
          </ac:spMkLst>
        </pc:spChg>
      </pc:sldChg>
      <pc:sldChg chg="modSp add del mod">
        <pc:chgData name="Date, Prasanna" userId="9188d059-a509-4d72-8a5d-95e52d955020" providerId="ADAL" clId="{3FB5BB3B-3E62-D247-A60B-569D9A8EDE99}" dt="2022-08-23T18:15:58.406" v="1123" actId="2696"/>
        <pc:sldMkLst>
          <pc:docMk/>
          <pc:sldMk cId="692261844" sldId="298"/>
        </pc:sldMkLst>
        <pc:spChg chg="mod">
          <ac:chgData name="Date, Prasanna" userId="9188d059-a509-4d72-8a5d-95e52d955020" providerId="ADAL" clId="{3FB5BB3B-3E62-D247-A60B-569D9A8EDE99}" dt="2022-08-23T18:15:07.748" v="1117"/>
          <ac:spMkLst>
            <pc:docMk/>
            <pc:sldMk cId="692261844" sldId="298"/>
            <ac:spMk id="2" creationId="{41C6CA1A-9976-7075-83BB-B3F1CF02E54E}"/>
          </ac:spMkLst>
        </pc:spChg>
        <pc:spChg chg="mod">
          <ac:chgData name="Date, Prasanna" userId="9188d059-a509-4d72-8a5d-95e52d955020" providerId="ADAL" clId="{3FB5BB3B-3E62-D247-A60B-569D9A8EDE99}" dt="2022-08-23T18:15:26.928" v="1119" actId="20577"/>
          <ac:spMkLst>
            <pc:docMk/>
            <pc:sldMk cId="692261844" sldId="298"/>
            <ac:spMk id="3" creationId="{E886E64A-5F4E-E403-8E04-5142BE311818}"/>
          </ac:spMkLst>
        </pc:spChg>
        <pc:spChg chg="mod">
          <ac:chgData name="Date, Prasanna" userId="9188d059-a509-4d72-8a5d-95e52d955020" providerId="ADAL" clId="{3FB5BB3B-3E62-D247-A60B-569D9A8EDE99}" dt="2022-08-23T18:15:07.748" v="1117"/>
          <ac:spMkLst>
            <pc:docMk/>
            <pc:sldMk cId="692261844" sldId="298"/>
            <ac:spMk id="5" creationId="{5E40A90A-178B-898A-E0CC-D23E7B5F87A2}"/>
          </ac:spMkLst>
        </pc:spChg>
      </pc:sldChg>
      <pc:sldChg chg="modSp add del mod">
        <pc:chgData name="Date, Prasanna" userId="9188d059-a509-4d72-8a5d-95e52d955020" providerId="ADAL" clId="{3FB5BB3B-3E62-D247-A60B-569D9A8EDE99}" dt="2022-08-23T18:15:58.406" v="1123" actId="2696"/>
        <pc:sldMkLst>
          <pc:docMk/>
          <pc:sldMk cId="562786069" sldId="299"/>
        </pc:sldMkLst>
        <pc:spChg chg="mod">
          <ac:chgData name="Date, Prasanna" userId="9188d059-a509-4d72-8a5d-95e52d955020" providerId="ADAL" clId="{3FB5BB3B-3E62-D247-A60B-569D9A8EDE99}" dt="2022-08-23T18:15:07.748" v="1117"/>
          <ac:spMkLst>
            <pc:docMk/>
            <pc:sldMk cId="562786069" sldId="299"/>
            <ac:spMk id="2" creationId="{41C6CA1A-9976-7075-83BB-B3F1CF02E54E}"/>
          </ac:spMkLst>
        </pc:spChg>
        <pc:spChg chg="mod">
          <ac:chgData name="Date, Prasanna" userId="9188d059-a509-4d72-8a5d-95e52d955020" providerId="ADAL" clId="{3FB5BB3B-3E62-D247-A60B-569D9A8EDE99}" dt="2022-08-23T18:15:31.595" v="1120" actId="20577"/>
          <ac:spMkLst>
            <pc:docMk/>
            <pc:sldMk cId="562786069" sldId="299"/>
            <ac:spMk id="3" creationId="{E886E64A-5F4E-E403-8E04-5142BE311818}"/>
          </ac:spMkLst>
        </pc:spChg>
        <pc:spChg chg="mod">
          <ac:chgData name="Date, Prasanna" userId="9188d059-a509-4d72-8a5d-95e52d955020" providerId="ADAL" clId="{3FB5BB3B-3E62-D247-A60B-569D9A8EDE99}" dt="2022-08-23T18:15:07.748" v="1117"/>
          <ac:spMkLst>
            <pc:docMk/>
            <pc:sldMk cId="562786069" sldId="299"/>
            <ac:spMk id="5" creationId="{5E40A90A-178B-898A-E0CC-D23E7B5F87A2}"/>
          </ac:spMkLst>
        </pc:spChg>
      </pc:sldChg>
      <pc:sldChg chg="delSp modSp add mod">
        <pc:chgData name="Date, Prasanna" userId="9188d059-a509-4d72-8a5d-95e52d955020" providerId="ADAL" clId="{3FB5BB3B-3E62-D247-A60B-569D9A8EDE99}" dt="2022-08-23T18:16:22.363" v="1132" actId="478"/>
        <pc:sldMkLst>
          <pc:docMk/>
          <pc:sldMk cId="4078999678" sldId="300"/>
        </pc:sldMkLst>
        <pc:spChg chg="mod">
          <ac:chgData name="Date, Prasanna" userId="9188d059-a509-4d72-8a5d-95e52d955020" providerId="ADAL" clId="{3FB5BB3B-3E62-D247-A60B-569D9A8EDE99}" dt="2022-08-23T18:15:07.748" v="1117"/>
          <ac:spMkLst>
            <pc:docMk/>
            <pc:sldMk cId="4078999678" sldId="300"/>
            <ac:spMk id="2" creationId="{41C6CA1A-9976-7075-83BB-B3F1CF02E54E}"/>
          </ac:spMkLst>
        </pc:spChg>
        <pc:spChg chg="mod">
          <ac:chgData name="Date, Prasanna" userId="9188d059-a509-4d72-8a5d-95e52d955020" providerId="ADAL" clId="{3FB5BB3B-3E62-D247-A60B-569D9A8EDE99}" dt="2022-08-23T18:16:16.133" v="1127" actId="20577"/>
          <ac:spMkLst>
            <pc:docMk/>
            <pc:sldMk cId="4078999678" sldId="300"/>
            <ac:spMk id="3" creationId="{E886E64A-5F4E-E403-8E04-5142BE311818}"/>
          </ac:spMkLst>
        </pc:spChg>
        <pc:spChg chg="mod">
          <ac:chgData name="Date, Prasanna" userId="9188d059-a509-4d72-8a5d-95e52d955020" providerId="ADAL" clId="{3FB5BB3B-3E62-D247-A60B-569D9A8EDE99}" dt="2022-08-23T18:15:07.748" v="1117"/>
          <ac:spMkLst>
            <pc:docMk/>
            <pc:sldMk cId="4078999678" sldId="300"/>
            <ac:spMk id="5" creationId="{5E40A90A-178B-898A-E0CC-D23E7B5F87A2}"/>
          </ac:spMkLst>
        </pc:spChg>
        <pc:spChg chg="del mod">
          <ac:chgData name="Date, Prasanna" userId="9188d059-a509-4d72-8a5d-95e52d955020" providerId="ADAL" clId="{3FB5BB3B-3E62-D247-A60B-569D9A8EDE99}" dt="2022-08-23T18:16:21.057" v="1131" actId="478"/>
          <ac:spMkLst>
            <pc:docMk/>
            <pc:sldMk cId="4078999678" sldId="300"/>
            <ac:spMk id="6" creationId="{DA5A40EF-675B-9E0C-26C8-44A15D4BED44}"/>
          </ac:spMkLst>
        </pc:spChg>
        <pc:spChg chg="del">
          <ac:chgData name="Date, Prasanna" userId="9188d059-a509-4d72-8a5d-95e52d955020" providerId="ADAL" clId="{3FB5BB3B-3E62-D247-A60B-569D9A8EDE99}" dt="2022-08-23T18:16:22.363" v="1132" actId="478"/>
          <ac:spMkLst>
            <pc:docMk/>
            <pc:sldMk cId="4078999678" sldId="300"/>
            <ac:spMk id="13" creationId="{04086144-BEFD-99A5-3B5D-CAE94CA16F4C}"/>
          </ac:spMkLst>
        </pc:spChg>
        <pc:picChg chg="del">
          <ac:chgData name="Date, Prasanna" userId="9188d059-a509-4d72-8a5d-95e52d955020" providerId="ADAL" clId="{3FB5BB3B-3E62-D247-A60B-569D9A8EDE99}" dt="2022-08-23T18:16:18.019" v="1128" actId="478"/>
          <ac:picMkLst>
            <pc:docMk/>
            <pc:sldMk cId="4078999678" sldId="300"/>
            <ac:picMk id="1028" creationId="{908DC12E-CBA6-9E35-BC53-1925A29BADF0}"/>
          </ac:picMkLst>
        </pc:picChg>
        <pc:picChg chg="del">
          <ac:chgData name="Date, Prasanna" userId="9188d059-a509-4d72-8a5d-95e52d955020" providerId="ADAL" clId="{3FB5BB3B-3E62-D247-A60B-569D9A8EDE99}" dt="2022-08-23T18:16:18.717" v="1129" actId="478"/>
          <ac:picMkLst>
            <pc:docMk/>
            <pc:sldMk cId="4078999678" sldId="300"/>
            <ac:picMk id="1034" creationId="{992E0995-8BCB-2B64-3F12-E6D9E9226684}"/>
          </ac:picMkLst>
        </pc:picChg>
      </pc:sldChg>
      <pc:sldChg chg="delSp modSp add mod">
        <pc:chgData name="Date, Prasanna" userId="9188d059-a509-4d72-8a5d-95e52d955020" providerId="ADAL" clId="{3FB5BB3B-3E62-D247-A60B-569D9A8EDE99}" dt="2022-08-23T18:15:07.748" v="1117"/>
        <pc:sldMkLst>
          <pc:docMk/>
          <pc:sldMk cId="3501799323" sldId="301"/>
        </pc:sldMkLst>
        <pc:spChg chg="mod">
          <ac:chgData name="Date, Prasanna" userId="9188d059-a509-4d72-8a5d-95e52d955020" providerId="ADAL" clId="{3FB5BB3B-3E62-D247-A60B-569D9A8EDE99}" dt="2022-08-23T18:15:07.748" v="1117"/>
          <ac:spMkLst>
            <pc:docMk/>
            <pc:sldMk cId="3501799323" sldId="301"/>
            <ac:spMk id="2" creationId="{48480CDA-0249-B728-D653-5EADA95EEEC5}"/>
          </ac:spMkLst>
        </pc:spChg>
        <pc:spChg chg="mod">
          <ac:chgData name="Date, Prasanna" userId="9188d059-a509-4d72-8a5d-95e52d955020" providerId="ADAL" clId="{3FB5BB3B-3E62-D247-A60B-569D9A8EDE99}" dt="2022-08-23T18:14:21.815" v="1112" actId="20577"/>
          <ac:spMkLst>
            <pc:docMk/>
            <pc:sldMk cId="3501799323" sldId="301"/>
            <ac:spMk id="3" creationId="{A88B1692-CC5C-375D-AAAA-70036CBC2448}"/>
          </ac:spMkLst>
        </pc:spChg>
        <pc:spChg chg="mod">
          <ac:chgData name="Date, Prasanna" userId="9188d059-a509-4d72-8a5d-95e52d955020" providerId="ADAL" clId="{3FB5BB3B-3E62-D247-A60B-569D9A8EDE99}" dt="2022-08-23T18:15:07.748" v="1117"/>
          <ac:spMkLst>
            <pc:docMk/>
            <pc:sldMk cId="3501799323" sldId="301"/>
            <ac:spMk id="4" creationId="{786F3D63-45CE-AEE9-A697-E1C8BA2232E5}"/>
          </ac:spMkLst>
        </pc:spChg>
        <pc:spChg chg="del">
          <ac:chgData name="Date, Prasanna" userId="9188d059-a509-4d72-8a5d-95e52d955020" providerId="ADAL" clId="{3FB5BB3B-3E62-D247-A60B-569D9A8EDE99}" dt="2022-08-23T18:14:28.863" v="1113" actId="478"/>
          <ac:spMkLst>
            <pc:docMk/>
            <pc:sldMk cId="3501799323" sldId="301"/>
            <ac:spMk id="7" creationId="{8FB81ACF-F9ED-FF16-FD97-5AA9831ECCF3}"/>
          </ac:spMkLst>
        </pc:spChg>
        <pc:spChg chg="del">
          <ac:chgData name="Date, Prasanna" userId="9188d059-a509-4d72-8a5d-95e52d955020" providerId="ADAL" clId="{3FB5BB3B-3E62-D247-A60B-569D9A8EDE99}" dt="2022-08-23T18:14:28.863" v="1113" actId="478"/>
          <ac:spMkLst>
            <pc:docMk/>
            <pc:sldMk cId="3501799323" sldId="301"/>
            <ac:spMk id="8" creationId="{CB8AE65E-EC36-1265-8E04-51B1185AFF13}"/>
          </ac:spMkLst>
        </pc:spChg>
        <pc:spChg chg="del">
          <ac:chgData name="Date, Prasanna" userId="9188d059-a509-4d72-8a5d-95e52d955020" providerId="ADAL" clId="{3FB5BB3B-3E62-D247-A60B-569D9A8EDE99}" dt="2022-08-23T18:14:28.863" v="1113" actId="478"/>
          <ac:spMkLst>
            <pc:docMk/>
            <pc:sldMk cId="3501799323" sldId="301"/>
            <ac:spMk id="11" creationId="{79126E83-4C83-0E2A-96A1-CFDFE6F734DC}"/>
          </ac:spMkLst>
        </pc:spChg>
        <pc:spChg chg="del">
          <ac:chgData name="Date, Prasanna" userId="9188d059-a509-4d72-8a5d-95e52d955020" providerId="ADAL" clId="{3FB5BB3B-3E62-D247-A60B-569D9A8EDE99}" dt="2022-08-23T18:14:28.863" v="1113" actId="478"/>
          <ac:spMkLst>
            <pc:docMk/>
            <pc:sldMk cId="3501799323" sldId="301"/>
            <ac:spMk id="12" creationId="{66A8882B-1F49-EE8B-1785-82C55E245565}"/>
          </ac:spMkLst>
        </pc:spChg>
        <pc:spChg chg="del">
          <ac:chgData name="Date, Prasanna" userId="9188d059-a509-4d72-8a5d-95e52d955020" providerId="ADAL" clId="{3FB5BB3B-3E62-D247-A60B-569D9A8EDE99}" dt="2022-08-23T18:14:28.863" v="1113" actId="478"/>
          <ac:spMkLst>
            <pc:docMk/>
            <pc:sldMk cId="3501799323" sldId="301"/>
            <ac:spMk id="14" creationId="{9A25EE91-FFF8-F0E7-B31F-B6689D35DDAB}"/>
          </ac:spMkLst>
        </pc:spChg>
        <pc:spChg chg="del">
          <ac:chgData name="Date, Prasanna" userId="9188d059-a509-4d72-8a5d-95e52d955020" providerId="ADAL" clId="{3FB5BB3B-3E62-D247-A60B-569D9A8EDE99}" dt="2022-08-23T18:14:28.863" v="1113" actId="478"/>
          <ac:spMkLst>
            <pc:docMk/>
            <pc:sldMk cId="3501799323" sldId="301"/>
            <ac:spMk id="15" creationId="{7AD3BD3F-D614-CA22-BD5E-D18B1FFC8BBA}"/>
          </ac:spMkLst>
        </pc:spChg>
        <pc:picChg chg="del">
          <ac:chgData name="Date, Prasanna" userId="9188d059-a509-4d72-8a5d-95e52d955020" providerId="ADAL" clId="{3FB5BB3B-3E62-D247-A60B-569D9A8EDE99}" dt="2022-08-23T18:14:28.863" v="1113" actId="478"/>
          <ac:picMkLst>
            <pc:docMk/>
            <pc:sldMk cId="3501799323" sldId="301"/>
            <ac:picMk id="9" creationId="{D226ADF1-1B82-ADC6-6D2D-26D8C2B8A3E6}"/>
          </ac:picMkLst>
        </pc:picChg>
        <pc:picChg chg="del">
          <ac:chgData name="Date, Prasanna" userId="9188d059-a509-4d72-8a5d-95e52d955020" providerId="ADAL" clId="{3FB5BB3B-3E62-D247-A60B-569D9A8EDE99}" dt="2022-08-23T18:14:28.863" v="1113" actId="478"/>
          <ac:picMkLst>
            <pc:docMk/>
            <pc:sldMk cId="3501799323" sldId="301"/>
            <ac:picMk id="10" creationId="{BE1DEC41-F6A1-732E-EA35-715755694CF6}"/>
          </ac:picMkLst>
        </pc:picChg>
      </pc:sldChg>
      <pc:sldChg chg="delSp modSp add mod">
        <pc:chgData name="Date, Prasanna" userId="9188d059-a509-4d72-8a5d-95e52d955020" providerId="ADAL" clId="{3FB5BB3B-3E62-D247-A60B-569D9A8EDE99}" dt="2022-08-23T18:21:23.944" v="1199" actId="20577"/>
        <pc:sldMkLst>
          <pc:docMk/>
          <pc:sldMk cId="4073194354" sldId="302"/>
        </pc:sldMkLst>
        <pc:spChg chg="mod">
          <ac:chgData name="Date, Prasanna" userId="9188d059-a509-4d72-8a5d-95e52d955020" providerId="ADAL" clId="{3FB5BB3B-3E62-D247-A60B-569D9A8EDE99}" dt="2022-08-23T18:15:07.748" v="1117"/>
          <ac:spMkLst>
            <pc:docMk/>
            <pc:sldMk cId="4073194354" sldId="302"/>
            <ac:spMk id="2" creationId="{48480CDA-0249-B728-D653-5EADA95EEEC5}"/>
          </ac:spMkLst>
        </pc:spChg>
        <pc:spChg chg="mod">
          <ac:chgData name="Date, Prasanna" userId="9188d059-a509-4d72-8a5d-95e52d955020" providerId="ADAL" clId="{3FB5BB3B-3E62-D247-A60B-569D9A8EDE99}" dt="2022-08-23T18:21:23.944" v="1199" actId="20577"/>
          <ac:spMkLst>
            <pc:docMk/>
            <pc:sldMk cId="4073194354" sldId="302"/>
            <ac:spMk id="3" creationId="{A88B1692-CC5C-375D-AAAA-70036CBC2448}"/>
          </ac:spMkLst>
        </pc:spChg>
        <pc:spChg chg="mod">
          <ac:chgData name="Date, Prasanna" userId="9188d059-a509-4d72-8a5d-95e52d955020" providerId="ADAL" clId="{3FB5BB3B-3E62-D247-A60B-569D9A8EDE99}" dt="2022-08-23T18:15:07.748" v="1117"/>
          <ac:spMkLst>
            <pc:docMk/>
            <pc:sldMk cId="4073194354" sldId="302"/>
            <ac:spMk id="4" creationId="{786F3D63-45CE-AEE9-A697-E1C8BA2232E5}"/>
          </ac:spMkLst>
        </pc:spChg>
        <pc:spChg chg="del">
          <ac:chgData name="Date, Prasanna" userId="9188d059-a509-4d72-8a5d-95e52d955020" providerId="ADAL" clId="{3FB5BB3B-3E62-D247-A60B-569D9A8EDE99}" dt="2022-08-23T18:17:23.022" v="1140" actId="478"/>
          <ac:spMkLst>
            <pc:docMk/>
            <pc:sldMk cId="4073194354" sldId="302"/>
            <ac:spMk id="7" creationId="{8FB81ACF-F9ED-FF16-FD97-5AA9831ECCF3}"/>
          </ac:spMkLst>
        </pc:spChg>
        <pc:spChg chg="del">
          <ac:chgData name="Date, Prasanna" userId="9188d059-a509-4d72-8a5d-95e52d955020" providerId="ADAL" clId="{3FB5BB3B-3E62-D247-A60B-569D9A8EDE99}" dt="2022-08-23T18:17:23.022" v="1140" actId="478"/>
          <ac:spMkLst>
            <pc:docMk/>
            <pc:sldMk cId="4073194354" sldId="302"/>
            <ac:spMk id="8" creationId="{CB8AE65E-EC36-1265-8E04-51B1185AFF13}"/>
          </ac:spMkLst>
        </pc:spChg>
        <pc:spChg chg="del">
          <ac:chgData name="Date, Prasanna" userId="9188d059-a509-4d72-8a5d-95e52d955020" providerId="ADAL" clId="{3FB5BB3B-3E62-D247-A60B-569D9A8EDE99}" dt="2022-08-23T18:17:23.022" v="1140" actId="478"/>
          <ac:spMkLst>
            <pc:docMk/>
            <pc:sldMk cId="4073194354" sldId="302"/>
            <ac:spMk id="11" creationId="{79126E83-4C83-0E2A-96A1-CFDFE6F734DC}"/>
          </ac:spMkLst>
        </pc:spChg>
        <pc:spChg chg="del">
          <ac:chgData name="Date, Prasanna" userId="9188d059-a509-4d72-8a5d-95e52d955020" providerId="ADAL" clId="{3FB5BB3B-3E62-D247-A60B-569D9A8EDE99}" dt="2022-08-23T18:17:23.022" v="1140" actId="478"/>
          <ac:spMkLst>
            <pc:docMk/>
            <pc:sldMk cId="4073194354" sldId="302"/>
            <ac:spMk id="12" creationId="{66A8882B-1F49-EE8B-1785-82C55E245565}"/>
          </ac:spMkLst>
        </pc:spChg>
        <pc:spChg chg="del">
          <ac:chgData name="Date, Prasanna" userId="9188d059-a509-4d72-8a5d-95e52d955020" providerId="ADAL" clId="{3FB5BB3B-3E62-D247-A60B-569D9A8EDE99}" dt="2022-08-23T18:17:23.022" v="1140" actId="478"/>
          <ac:spMkLst>
            <pc:docMk/>
            <pc:sldMk cId="4073194354" sldId="302"/>
            <ac:spMk id="14" creationId="{9A25EE91-FFF8-F0E7-B31F-B6689D35DDAB}"/>
          </ac:spMkLst>
        </pc:spChg>
        <pc:spChg chg="del">
          <ac:chgData name="Date, Prasanna" userId="9188d059-a509-4d72-8a5d-95e52d955020" providerId="ADAL" clId="{3FB5BB3B-3E62-D247-A60B-569D9A8EDE99}" dt="2022-08-23T18:17:23.022" v="1140" actId="478"/>
          <ac:spMkLst>
            <pc:docMk/>
            <pc:sldMk cId="4073194354" sldId="302"/>
            <ac:spMk id="15" creationId="{7AD3BD3F-D614-CA22-BD5E-D18B1FFC8BBA}"/>
          </ac:spMkLst>
        </pc:spChg>
        <pc:picChg chg="del">
          <ac:chgData name="Date, Prasanna" userId="9188d059-a509-4d72-8a5d-95e52d955020" providerId="ADAL" clId="{3FB5BB3B-3E62-D247-A60B-569D9A8EDE99}" dt="2022-08-23T18:17:23.022" v="1140" actId="478"/>
          <ac:picMkLst>
            <pc:docMk/>
            <pc:sldMk cId="4073194354" sldId="302"/>
            <ac:picMk id="9" creationId="{D226ADF1-1B82-ADC6-6D2D-26D8C2B8A3E6}"/>
          </ac:picMkLst>
        </pc:picChg>
        <pc:picChg chg="del">
          <ac:chgData name="Date, Prasanna" userId="9188d059-a509-4d72-8a5d-95e52d955020" providerId="ADAL" clId="{3FB5BB3B-3E62-D247-A60B-569D9A8EDE99}" dt="2022-08-23T18:17:23.022" v="1140" actId="478"/>
          <ac:picMkLst>
            <pc:docMk/>
            <pc:sldMk cId="4073194354" sldId="302"/>
            <ac:picMk id="10" creationId="{BE1DEC41-F6A1-732E-EA35-715755694CF6}"/>
          </ac:picMkLst>
        </pc:picChg>
      </pc:sldChg>
      <pc:sldChg chg="addSp delSp modSp add mod">
        <pc:chgData name="Date, Prasanna" userId="9188d059-a509-4d72-8a5d-95e52d955020" providerId="ADAL" clId="{3FB5BB3B-3E62-D247-A60B-569D9A8EDE99}" dt="2022-08-23T18:24:05.345" v="1209" actId="478"/>
        <pc:sldMkLst>
          <pc:docMk/>
          <pc:sldMk cId="511682489" sldId="303"/>
        </pc:sldMkLst>
        <pc:spChg chg="mod">
          <ac:chgData name="Date, Prasanna" userId="9188d059-a509-4d72-8a5d-95e52d955020" providerId="ADAL" clId="{3FB5BB3B-3E62-D247-A60B-569D9A8EDE99}" dt="2022-08-23T18:15:07.748" v="1117"/>
          <ac:spMkLst>
            <pc:docMk/>
            <pc:sldMk cId="511682489" sldId="303"/>
            <ac:spMk id="2" creationId="{48480CDA-0249-B728-D653-5EADA95EEEC5}"/>
          </ac:spMkLst>
        </pc:spChg>
        <pc:spChg chg="mod">
          <ac:chgData name="Date, Prasanna" userId="9188d059-a509-4d72-8a5d-95e52d955020" providerId="ADAL" clId="{3FB5BB3B-3E62-D247-A60B-569D9A8EDE99}" dt="2022-08-23T18:21:44.625" v="1200"/>
          <ac:spMkLst>
            <pc:docMk/>
            <pc:sldMk cId="511682489" sldId="303"/>
            <ac:spMk id="3" creationId="{A88B1692-CC5C-375D-AAAA-70036CBC2448}"/>
          </ac:spMkLst>
        </pc:spChg>
        <pc:spChg chg="mod">
          <ac:chgData name="Date, Prasanna" userId="9188d059-a509-4d72-8a5d-95e52d955020" providerId="ADAL" clId="{3FB5BB3B-3E62-D247-A60B-569D9A8EDE99}" dt="2022-08-23T18:15:07.748" v="1117"/>
          <ac:spMkLst>
            <pc:docMk/>
            <pc:sldMk cId="511682489" sldId="303"/>
            <ac:spMk id="4" creationId="{786F3D63-45CE-AEE9-A697-E1C8BA2232E5}"/>
          </ac:spMkLst>
        </pc:spChg>
        <pc:spChg chg="mod">
          <ac:chgData name="Date, Prasanna" userId="9188d059-a509-4d72-8a5d-95e52d955020" providerId="ADAL" clId="{3FB5BB3B-3E62-D247-A60B-569D9A8EDE99}" dt="2022-08-23T18:23:17.124" v="1203" actId="1076"/>
          <ac:spMkLst>
            <pc:docMk/>
            <pc:sldMk cId="511682489" sldId="303"/>
            <ac:spMk id="7" creationId="{8FB81ACF-F9ED-FF16-FD97-5AA9831ECCF3}"/>
          </ac:spMkLst>
        </pc:spChg>
        <pc:spChg chg="add del mod">
          <ac:chgData name="Date, Prasanna" userId="9188d059-a509-4d72-8a5d-95e52d955020" providerId="ADAL" clId="{3FB5BB3B-3E62-D247-A60B-569D9A8EDE99}" dt="2022-08-23T18:24:05.345" v="1209" actId="478"/>
          <ac:spMkLst>
            <pc:docMk/>
            <pc:sldMk cId="511682489" sldId="303"/>
            <ac:spMk id="8" creationId="{CB8AE65E-EC36-1265-8E04-51B1185AFF13}"/>
          </ac:spMkLst>
        </pc:spChg>
        <pc:spChg chg="add del mod">
          <ac:chgData name="Date, Prasanna" userId="9188d059-a509-4d72-8a5d-95e52d955020" providerId="ADAL" clId="{3FB5BB3B-3E62-D247-A60B-569D9A8EDE99}" dt="2022-08-23T18:24:05.345" v="1209" actId="478"/>
          <ac:spMkLst>
            <pc:docMk/>
            <pc:sldMk cId="511682489" sldId="303"/>
            <ac:spMk id="11" creationId="{79126E83-4C83-0E2A-96A1-CFDFE6F734DC}"/>
          </ac:spMkLst>
        </pc:spChg>
        <pc:spChg chg="add del">
          <ac:chgData name="Date, Prasanna" userId="9188d059-a509-4d72-8a5d-95e52d955020" providerId="ADAL" clId="{3FB5BB3B-3E62-D247-A60B-569D9A8EDE99}" dt="2022-08-23T18:24:05.345" v="1209" actId="478"/>
          <ac:spMkLst>
            <pc:docMk/>
            <pc:sldMk cId="511682489" sldId="303"/>
            <ac:spMk id="12" creationId="{66A8882B-1F49-EE8B-1785-82C55E245565}"/>
          </ac:spMkLst>
        </pc:spChg>
        <pc:spChg chg="add del mod">
          <ac:chgData name="Date, Prasanna" userId="9188d059-a509-4d72-8a5d-95e52d955020" providerId="ADAL" clId="{3FB5BB3B-3E62-D247-A60B-569D9A8EDE99}" dt="2022-08-23T18:24:05.345" v="1209" actId="478"/>
          <ac:spMkLst>
            <pc:docMk/>
            <pc:sldMk cId="511682489" sldId="303"/>
            <ac:spMk id="14" creationId="{9A25EE91-FFF8-F0E7-B31F-B6689D35DDAB}"/>
          </ac:spMkLst>
        </pc:spChg>
        <pc:spChg chg="add del">
          <ac:chgData name="Date, Prasanna" userId="9188d059-a509-4d72-8a5d-95e52d955020" providerId="ADAL" clId="{3FB5BB3B-3E62-D247-A60B-569D9A8EDE99}" dt="2022-08-23T18:24:05.345" v="1209" actId="478"/>
          <ac:spMkLst>
            <pc:docMk/>
            <pc:sldMk cId="511682489" sldId="303"/>
            <ac:spMk id="15" creationId="{7AD3BD3F-D614-CA22-BD5E-D18B1FFC8BBA}"/>
          </ac:spMkLst>
        </pc:spChg>
        <pc:picChg chg="add del mod">
          <ac:chgData name="Date, Prasanna" userId="9188d059-a509-4d72-8a5d-95e52d955020" providerId="ADAL" clId="{3FB5BB3B-3E62-D247-A60B-569D9A8EDE99}" dt="2022-08-23T18:24:05.345" v="1209" actId="478"/>
          <ac:picMkLst>
            <pc:docMk/>
            <pc:sldMk cId="511682489" sldId="303"/>
            <ac:picMk id="9" creationId="{D226ADF1-1B82-ADC6-6D2D-26D8C2B8A3E6}"/>
          </ac:picMkLst>
        </pc:picChg>
        <pc:picChg chg="add del">
          <ac:chgData name="Date, Prasanna" userId="9188d059-a509-4d72-8a5d-95e52d955020" providerId="ADAL" clId="{3FB5BB3B-3E62-D247-A60B-569D9A8EDE99}" dt="2022-08-23T18:24:05.345" v="1209" actId="478"/>
          <ac:picMkLst>
            <pc:docMk/>
            <pc:sldMk cId="511682489" sldId="303"/>
            <ac:picMk id="10" creationId="{BE1DEC41-F6A1-732E-EA35-715755694CF6}"/>
          </ac:picMkLst>
        </pc:picChg>
      </pc:sldChg>
      <pc:sldChg chg="addSp delSp modSp add mod">
        <pc:chgData name="Date, Prasanna" userId="9188d059-a509-4d72-8a5d-95e52d955020" providerId="ADAL" clId="{3FB5BB3B-3E62-D247-A60B-569D9A8EDE99}" dt="2022-08-23T18:16:32.333" v="1135" actId="478"/>
        <pc:sldMkLst>
          <pc:docMk/>
          <pc:sldMk cId="2057491727" sldId="304"/>
        </pc:sldMkLst>
        <pc:spChg chg="mod">
          <ac:chgData name="Date, Prasanna" userId="9188d059-a509-4d72-8a5d-95e52d955020" providerId="ADAL" clId="{3FB5BB3B-3E62-D247-A60B-569D9A8EDE99}" dt="2022-08-23T18:16:27.258" v="1133" actId="20577"/>
          <ac:spMkLst>
            <pc:docMk/>
            <pc:sldMk cId="2057491727" sldId="304"/>
            <ac:spMk id="3" creationId="{E886E64A-5F4E-E403-8E04-5142BE311818}"/>
          </ac:spMkLst>
        </pc:spChg>
        <pc:spChg chg="add del">
          <ac:chgData name="Date, Prasanna" userId="9188d059-a509-4d72-8a5d-95e52d955020" providerId="ADAL" clId="{3FB5BB3B-3E62-D247-A60B-569D9A8EDE99}" dt="2022-08-23T18:16:32.333" v="1135" actId="478"/>
          <ac:spMkLst>
            <pc:docMk/>
            <pc:sldMk cId="2057491727" sldId="304"/>
            <ac:spMk id="6" creationId="{DA5A40EF-675B-9E0C-26C8-44A15D4BED44}"/>
          </ac:spMkLst>
        </pc:spChg>
        <pc:spChg chg="add del">
          <ac:chgData name="Date, Prasanna" userId="9188d059-a509-4d72-8a5d-95e52d955020" providerId="ADAL" clId="{3FB5BB3B-3E62-D247-A60B-569D9A8EDE99}" dt="2022-08-23T18:16:32.333" v="1135" actId="478"/>
          <ac:spMkLst>
            <pc:docMk/>
            <pc:sldMk cId="2057491727" sldId="304"/>
            <ac:spMk id="13" creationId="{04086144-BEFD-99A5-3B5D-CAE94CA16F4C}"/>
          </ac:spMkLst>
        </pc:spChg>
        <pc:picChg chg="add del">
          <ac:chgData name="Date, Prasanna" userId="9188d059-a509-4d72-8a5d-95e52d955020" providerId="ADAL" clId="{3FB5BB3B-3E62-D247-A60B-569D9A8EDE99}" dt="2022-08-23T18:16:32.333" v="1135" actId="478"/>
          <ac:picMkLst>
            <pc:docMk/>
            <pc:sldMk cId="2057491727" sldId="304"/>
            <ac:picMk id="1028" creationId="{908DC12E-CBA6-9E35-BC53-1925A29BADF0}"/>
          </ac:picMkLst>
        </pc:picChg>
        <pc:picChg chg="add del">
          <ac:chgData name="Date, Prasanna" userId="9188d059-a509-4d72-8a5d-95e52d955020" providerId="ADAL" clId="{3FB5BB3B-3E62-D247-A60B-569D9A8EDE99}" dt="2022-08-23T18:16:32.333" v="1135" actId="478"/>
          <ac:picMkLst>
            <pc:docMk/>
            <pc:sldMk cId="2057491727" sldId="304"/>
            <ac:picMk id="1034" creationId="{992E0995-8BCB-2B64-3F12-E6D9E9226684}"/>
          </ac:picMkLst>
        </pc:picChg>
      </pc:sldChg>
      <pc:sldChg chg="modSp add mod">
        <pc:chgData name="Date, Prasanna" userId="9188d059-a509-4d72-8a5d-95e52d955020" providerId="ADAL" clId="{3FB5BB3B-3E62-D247-A60B-569D9A8EDE99}" dt="2022-08-23T18:16:40.375" v="1136" actId="20577"/>
        <pc:sldMkLst>
          <pc:docMk/>
          <pc:sldMk cId="2444989384" sldId="305"/>
        </pc:sldMkLst>
        <pc:spChg chg="mod">
          <ac:chgData name="Date, Prasanna" userId="9188d059-a509-4d72-8a5d-95e52d955020" providerId="ADAL" clId="{3FB5BB3B-3E62-D247-A60B-569D9A8EDE99}" dt="2022-08-23T18:16:40.375" v="1136" actId="20577"/>
          <ac:spMkLst>
            <pc:docMk/>
            <pc:sldMk cId="2444989384" sldId="305"/>
            <ac:spMk id="3" creationId="{E886E64A-5F4E-E403-8E04-5142BE311818}"/>
          </ac:spMkLst>
        </pc:spChg>
      </pc:sldChg>
      <pc:sldChg chg="add">
        <pc:chgData name="Date, Prasanna" userId="9188d059-a509-4d72-8a5d-95e52d955020" providerId="ADAL" clId="{3FB5BB3B-3E62-D247-A60B-569D9A8EDE99}" dt="2022-08-23T18:16:03.539" v="1126"/>
        <pc:sldMkLst>
          <pc:docMk/>
          <pc:sldMk cId="729774920" sldId="306"/>
        </pc:sldMkLst>
      </pc:sldChg>
      <pc:sldChg chg="delSp modSp add mod">
        <pc:chgData name="Date, Prasanna" userId="9188d059-a509-4d72-8a5d-95e52d955020" providerId="ADAL" clId="{3FB5BB3B-3E62-D247-A60B-569D9A8EDE99}" dt="2022-08-23T19:48:50.066" v="1266" actId="20577"/>
        <pc:sldMkLst>
          <pc:docMk/>
          <pc:sldMk cId="1117978904" sldId="307"/>
        </pc:sldMkLst>
        <pc:spChg chg="mod">
          <ac:chgData name="Date, Prasanna" userId="9188d059-a509-4d72-8a5d-95e52d955020" providerId="ADAL" clId="{3FB5BB3B-3E62-D247-A60B-569D9A8EDE99}" dt="2022-08-23T19:48:50.066" v="1266" actId="20577"/>
          <ac:spMkLst>
            <pc:docMk/>
            <pc:sldMk cId="1117978904" sldId="307"/>
            <ac:spMk id="8" creationId="{CB8AE65E-EC36-1265-8E04-51B1185AFF13}"/>
          </ac:spMkLst>
        </pc:spChg>
        <pc:spChg chg="del">
          <ac:chgData name="Date, Prasanna" userId="9188d059-a509-4d72-8a5d-95e52d955020" providerId="ADAL" clId="{3FB5BB3B-3E62-D247-A60B-569D9A8EDE99}" dt="2022-08-23T18:24:12.522" v="1210" actId="478"/>
          <ac:spMkLst>
            <pc:docMk/>
            <pc:sldMk cId="1117978904" sldId="307"/>
            <ac:spMk id="11" creationId="{79126E83-4C83-0E2A-96A1-CFDFE6F734DC}"/>
          </ac:spMkLst>
        </pc:spChg>
        <pc:spChg chg="del">
          <ac:chgData name="Date, Prasanna" userId="9188d059-a509-4d72-8a5d-95e52d955020" providerId="ADAL" clId="{3FB5BB3B-3E62-D247-A60B-569D9A8EDE99}" dt="2022-08-23T18:24:12.522" v="1210" actId="478"/>
          <ac:spMkLst>
            <pc:docMk/>
            <pc:sldMk cId="1117978904" sldId="307"/>
            <ac:spMk id="12" creationId="{66A8882B-1F49-EE8B-1785-82C55E245565}"/>
          </ac:spMkLst>
        </pc:spChg>
        <pc:spChg chg="del">
          <ac:chgData name="Date, Prasanna" userId="9188d059-a509-4d72-8a5d-95e52d955020" providerId="ADAL" clId="{3FB5BB3B-3E62-D247-A60B-569D9A8EDE99}" dt="2022-08-23T18:24:12.522" v="1210" actId="478"/>
          <ac:spMkLst>
            <pc:docMk/>
            <pc:sldMk cId="1117978904" sldId="307"/>
            <ac:spMk id="14" creationId="{9A25EE91-FFF8-F0E7-B31F-B6689D35DDAB}"/>
          </ac:spMkLst>
        </pc:spChg>
        <pc:spChg chg="del">
          <ac:chgData name="Date, Prasanna" userId="9188d059-a509-4d72-8a5d-95e52d955020" providerId="ADAL" clId="{3FB5BB3B-3E62-D247-A60B-569D9A8EDE99}" dt="2022-08-23T18:24:12.522" v="1210" actId="478"/>
          <ac:spMkLst>
            <pc:docMk/>
            <pc:sldMk cId="1117978904" sldId="307"/>
            <ac:spMk id="15" creationId="{7AD3BD3F-D614-CA22-BD5E-D18B1FFC8BBA}"/>
          </ac:spMkLst>
        </pc:spChg>
        <pc:picChg chg="del">
          <ac:chgData name="Date, Prasanna" userId="9188d059-a509-4d72-8a5d-95e52d955020" providerId="ADAL" clId="{3FB5BB3B-3E62-D247-A60B-569D9A8EDE99}" dt="2022-08-23T18:24:12.522" v="1210" actId="478"/>
          <ac:picMkLst>
            <pc:docMk/>
            <pc:sldMk cId="1117978904" sldId="307"/>
            <ac:picMk id="9" creationId="{D226ADF1-1B82-ADC6-6D2D-26D8C2B8A3E6}"/>
          </ac:picMkLst>
        </pc:picChg>
        <pc:picChg chg="del">
          <ac:chgData name="Date, Prasanna" userId="9188d059-a509-4d72-8a5d-95e52d955020" providerId="ADAL" clId="{3FB5BB3B-3E62-D247-A60B-569D9A8EDE99}" dt="2022-08-23T18:24:12.522" v="1210" actId="478"/>
          <ac:picMkLst>
            <pc:docMk/>
            <pc:sldMk cId="1117978904" sldId="307"/>
            <ac:picMk id="10" creationId="{BE1DEC41-F6A1-732E-EA35-715755694CF6}"/>
          </ac:picMkLst>
        </pc:picChg>
      </pc:sldChg>
      <pc:sldChg chg="delSp modSp add mod">
        <pc:chgData name="Date, Prasanna" userId="9188d059-a509-4d72-8a5d-95e52d955020" providerId="ADAL" clId="{3FB5BB3B-3E62-D247-A60B-569D9A8EDE99}" dt="2022-08-23T19:48:56.658" v="1270" actId="20577"/>
        <pc:sldMkLst>
          <pc:docMk/>
          <pc:sldMk cId="2662276073" sldId="308"/>
        </pc:sldMkLst>
        <pc:spChg chg="mod">
          <ac:chgData name="Date, Prasanna" userId="9188d059-a509-4d72-8a5d-95e52d955020" providerId="ADAL" clId="{3FB5BB3B-3E62-D247-A60B-569D9A8EDE99}" dt="2022-08-23T19:48:56.658" v="1270" actId="20577"/>
          <ac:spMkLst>
            <pc:docMk/>
            <pc:sldMk cId="2662276073" sldId="308"/>
            <ac:spMk id="8" creationId="{CB8AE65E-EC36-1265-8E04-51B1185AFF13}"/>
          </ac:spMkLst>
        </pc:spChg>
        <pc:spChg chg="del">
          <ac:chgData name="Date, Prasanna" userId="9188d059-a509-4d72-8a5d-95e52d955020" providerId="ADAL" clId="{3FB5BB3B-3E62-D247-A60B-569D9A8EDE99}" dt="2022-08-23T18:24:25.943" v="1211" actId="478"/>
          <ac:spMkLst>
            <pc:docMk/>
            <pc:sldMk cId="2662276073" sldId="308"/>
            <ac:spMk id="12" creationId="{66A8882B-1F49-EE8B-1785-82C55E245565}"/>
          </ac:spMkLst>
        </pc:spChg>
        <pc:spChg chg="del">
          <ac:chgData name="Date, Prasanna" userId="9188d059-a509-4d72-8a5d-95e52d955020" providerId="ADAL" clId="{3FB5BB3B-3E62-D247-A60B-569D9A8EDE99}" dt="2022-08-23T18:24:25.943" v="1211" actId="478"/>
          <ac:spMkLst>
            <pc:docMk/>
            <pc:sldMk cId="2662276073" sldId="308"/>
            <ac:spMk id="15" creationId="{7AD3BD3F-D614-CA22-BD5E-D18B1FFC8BBA}"/>
          </ac:spMkLst>
        </pc:spChg>
        <pc:picChg chg="del">
          <ac:chgData name="Date, Prasanna" userId="9188d059-a509-4d72-8a5d-95e52d955020" providerId="ADAL" clId="{3FB5BB3B-3E62-D247-A60B-569D9A8EDE99}" dt="2022-08-23T18:24:25.943" v="1211" actId="478"/>
          <ac:picMkLst>
            <pc:docMk/>
            <pc:sldMk cId="2662276073" sldId="308"/>
            <ac:picMk id="10" creationId="{BE1DEC41-F6A1-732E-EA35-715755694CF6}"/>
          </ac:picMkLst>
        </pc:picChg>
      </pc:sldChg>
      <pc:sldChg chg="modSp add">
        <pc:chgData name="Date, Prasanna" userId="9188d059-a509-4d72-8a5d-95e52d955020" providerId="ADAL" clId="{3FB5BB3B-3E62-D247-A60B-569D9A8EDE99}" dt="2022-08-23T19:48:39.694" v="1262" actId="20577"/>
        <pc:sldMkLst>
          <pc:docMk/>
          <pc:sldMk cId="3981374750" sldId="309"/>
        </pc:sldMkLst>
        <pc:spChg chg="mod">
          <ac:chgData name="Date, Prasanna" userId="9188d059-a509-4d72-8a5d-95e52d955020" providerId="ADAL" clId="{3FB5BB3B-3E62-D247-A60B-569D9A8EDE99}" dt="2022-08-23T19:48:39.694" v="1262" actId="20577"/>
          <ac:spMkLst>
            <pc:docMk/>
            <pc:sldMk cId="3981374750" sldId="309"/>
            <ac:spMk id="8" creationId="{CB8AE65E-EC36-1265-8E04-51B1185AFF13}"/>
          </ac:spMkLst>
        </pc:spChg>
      </pc:sldChg>
      <pc:sldChg chg="addSp delSp modSp new mod">
        <pc:chgData name="Date, Prasanna" userId="9188d059-a509-4d72-8a5d-95e52d955020" providerId="ADAL" clId="{3FB5BB3B-3E62-D247-A60B-569D9A8EDE99}" dt="2022-08-23T20:09:54.267" v="1290" actId="478"/>
        <pc:sldMkLst>
          <pc:docMk/>
          <pc:sldMk cId="3084196192" sldId="310"/>
        </pc:sldMkLst>
        <pc:spChg chg="mod">
          <ac:chgData name="Date, Prasanna" userId="9188d059-a509-4d72-8a5d-95e52d955020" providerId="ADAL" clId="{3FB5BB3B-3E62-D247-A60B-569D9A8EDE99}" dt="2022-08-23T18:24:56.790" v="1245" actId="20577"/>
          <ac:spMkLst>
            <pc:docMk/>
            <pc:sldMk cId="3084196192" sldId="310"/>
            <ac:spMk id="2" creationId="{0EC1C945-6506-ACEE-05CA-04A146A049BD}"/>
          </ac:spMkLst>
        </pc:spChg>
        <pc:spChg chg="del">
          <ac:chgData name="Date, Prasanna" userId="9188d059-a509-4d72-8a5d-95e52d955020" providerId="ADAL" clId="{3FB5BB3B-3E62-D247-A60B-569D9A8EDE99}" dt="2022-08-23T18:25:10.245" v="1246" actId="478"/>
          <ac:spMkLst>
            <pc:docMk/>
            <pc:sldMk cId="3084196192" sldId="310"/>
            <ac:spMk id="3" creationId="{272B571E-D177-C9A6-CCD5-B21B8BC276BD}"/>
          </ac:spMkLst>
        </pc:spChg>
        <pc:spChg chg="add mod">
          <ac:chgData name="Date, Prasanna" userId="9188d059-a509-4d72-8a5d-95e52d955020" providerId="ADAL" clId="{3FB5BB3B-3E62-D247-A60B-569D9A8EDE99}" dt="2022-08-23T20:09:14.560" v="1286" actId="1076"/>
          <ac:spMkLst>
            <pc:docMk/>
            <pc:sldMk cId="3084196192" sldId="310"/>
            <ac:spMk id="13" creationId="{4598863F-410B-624F-833D-3C298E2C5F2D}"/>
          </ac:spMkLst>
        </pc:spChg>
        <pc:spChg chg="add del mod">
          <ac:chgData name="Date, Prasanna" userId="9188d059-a509-4d72-8a5d-95e52d955020" providerId="ADAL" clId="{3FB5BB3B-3E62-D247-A60B-569D9A8EDE99}" dt="2022-08-23T20:09:54.267" v="1290" actId="478"/>
          <ac:spMkLst>
            <pc:docMk/>
            <pc:sldMk cId="3084196192" sldId="310"/>
            <ac:spMk id="14" creationId="{2A5ADF6A-06A3-B803-E427-E5B46EE4425F}"/>
          </ac:spMkLst>
        </pc:spChg>
        <pc:picChg chg="add mod">
          <ac:chgData name="Date, Prasanna" userId="9188d059-a509-4d72-8a5d-95e52d955020" providerId="ADAL" clId="{3FB5BB3B-3E62-D247-A60B-569D9A8EDE99}" dt="2022-08-23T20:08:03.788" v="1278" actId="1076"/>
          <ac:picMkLst>
            <pc:docMk/>
            <pc:sldMk cId="3084196192" sldId="310"/>
            <ac:picMk id="6" creationId="{6029BA06-2D56-9F49-5C48-7A524D2E79FE}"/>
          </ac:picMkLst>
        </pc:picChg>
        <pc:picChg chg="add del mod">
          <ac:chgData name="Date, Prasanna" userId="9188d059-a509-4d72-8a5d-95e52d955020" providerId="ADAL" clId="{3FB5BB3B-3E62-D247-A60B-569D9A8EDE99}" dt="2022-08-23T20:09:54.267" v="1290" actId="478"/>
          <ac:picMkLst>
            <pc:docMk/>
            <pc:sldMk cId="3084196192" sldId="310"/>
            <ac:picMk id="8" creationId="{0EDB1902-17FD-25BC-88EC-A40A74D0B629}"/>
          </ac:picMkLst>
        </pc:picChg>
        <pc:picChg chg="add del mod">
          <ac:chgData name="Date, Prasanna" userId="9188d059-a509-4d72-8a5d-95e52d955020" providerId="ADAL" clId="{3FB5BB3B-3E62-D247-A60B-569D9A8EDE99}" dt="2022-08-23T20:09:54.267" v="1290" actId="478"/>
          <ac:picMkLst>
            <pc:docMk/>
            <pc:sldMk cId="3084196192" sldId="310"/>
            <ac:picMk id="10" creationId="{BDA66BC3-B300-72B8-965E-9D45112F8D28}"/>
          </ac:picMkLst>
        </pc:picChg>
        <pc:picChg chg="add del mod">
          <ac:chgData name="Date, Prasanna" userId="9188d059-a509-4d72-8a5d-95e52d955020" providerId="ADAL" clId="{3FB5BB3B-3E62-D247-A60B-569D9A8EDE99}" dt="2022-08-23T20:09:54.267" v="1290" actId="478"/>
          <ac:picMkLst>
            <pc:docMk/>
            <pc:sldMk cId="3084196192" sldId="310"/>
            <ac:picMk id="12" creationId="{5C45477E-EFA8-559E-568C-050100AE998E}"/>
          </ac:picMkLst>
        </pc:picChg>
      </pc:sldChg>
      <pc:sldChg chg="delSp add mod">
        <pc:chgData name="Date, Prasanna" userId="9188d059-a509-4d72-8a5d-95e52d955020" providerId="ADAL" clId="{3FB5BB3B-3E62-D247-A60B-569D9A8EDE99}" dt="2022-08-23T20:10:02.007" v="1292" actId="478"/>
        <pc:sldMkLst>
          <pc:docMk/>
          <pc:sldMk cId="1040896188" sldId="311"/>
        </pc:sldMkLst>
        <pc:picChg chg="del">
          <ac:chgData name="Date, Prasanna" userId="9188d059-a509-4d72-8a5d-95e52d955020" providerId="ADAL" clId="{3FB5BB3B-3E62-D247-A60B-569D9A8EDE99}" dt="2022-08-23T20:10:02.007" v="1292" actId="478"/>
          <ac:picMkLst>
            <pc:docMk/>
            <pc:sldMk cId="1040896188" sldId="311"/>
            <ac:picMk id="8" creationId="{0EDB1902-17FD-25BC-88EC-A40A74D0B629}"/>
          </ac:picMkLst>
        </pc:picChg>
        <pc:picChg chg="del">
          <ac:chgData name="Date, Prasanna" userId="9188d059-a509-4d72-8a5d-95e52d955020" providerId="ADAL" clId="{3FB5BB3B-3E62-D247-A60B-569D9A8EDE99}" dt="2022-08-23T20:10:00.229" v="1291" actId="478"/>
          <ac:picMkLst>
            <pc:docMk/>
            <pc:sldMk cId="1040896188" sldId="311"/>
            <ac:picMk id="12" creationId="{5C45477E-EFA8-559E-568C-050100AE998E}"/>
          </ac:picMkLst>
        </pc:picChg>
      </pc:sldChg>
      <pc:sldChg chg="delSp add mod">
        <pc:chgData name="Date, Prasanna" userId="9188d059-a509-4d72-8a5d-95e52d955020" providerId="ADAL" clId="{3FB5BB3B-3E62-D247-A60B-569D9A8EDE99}" dt="2022-08-23T20:10:10.298" v="1293" actId="478"/>
        <pc:sldMkLst>
          <pc:docMk/>
          <pc:sldMk cId="512384471" sldId="312"/>
        </pc:sldMkLst>
        <pc:picChg chg="del">
          <ac:chgData name="Date, Prasanna" userId="9188d059-a509-4d72-8a5d-95e52d955020" providerId="ADAL" clId="{3FB5BB3B-3E62-D247-A60B-569D9A8EDE99}" dt="2022-08-23T20:10:10.298" v="1293" actId="478"/>
          <ac:picMkLst>
            <pc:docMk/>
            <pc:sldMk cId="512384471" sldId="312"/>
            <ac:picMk id="12" creationId="{5C45477E-EFA8-559E-568C-050100AE998E}"/>
          </ac:picMkLst>
        </pc:picChg>
      </pc:sldChg>
      <pc:sldChg chg="add">
        <pc:chgData name="Date, Prasanna" userId="9188d059-a509-4d72-8a5d-95e52d955020" providerId="ADAL" clId="{3FB5BB3B-3E62-D247-A60B-569D9A8EDE99}" dt="2022-08-23T20:09:43.052" v="1289"/>
        <pc:sldMkLst>
          <pc:docMk/>
          <pc:sldMk cId="43665101" sldId="313"/>
        </pc:sldMkLst>
      </pc:sldChg>
      <pc:sldChg chg="addSp modSp add mod">
        <pc:chgData name="Date, Prasanna" userId="9188d059-a509-4d72-8a5d-95e52d955020" providerId="ADAL" clId="{3FB5BB3B-3E62-D247-A60B-569D9A8EDE99}" dt="2022-08-23T20:35:21.820" v="1336" actId="1076"/>
        <pc:sldMkLst>
          <pc:docMk/>
          <pc:sldMk cId="1371329740" sldId="314"/>
        </pc:sldMkLst>
        <pc:spChg chg="add mod">
          <ac:chgData name="Date, Prasanna" userId="9188d059-a509-4d72-8a5d-95e52d955020" providerId="ADAL" clId="{3FB5BB3B-3E62-D247-A60B-569D9A8EDE99}" dt="2022-08-23T20:35:21.820" v="1336" actId="1076"/>
          <ac:spMkLst>
            <pc:docMk/>
            <pc:sldMk cId="1371329740" sldId="314"/>
            <ac:spMk id="15" creationId="{EF9BB74B-29CB-6EDD-B2EF-F62799465B29}"/>
          </ac:spMkLst>
        </pc:spChg>
        <pc:picChg chg="add mod">
          <ac:chgData name="Date, Prasanna" userId="9188d059-a509-4d72-8a5d-95e52d955020" providerId="ADAL" clId="{3FB5BB3B-3E62-D247-A60B-569D9A8EDE99}" dt="2022-08-23T20:26:12.760" v="1301" actId="1076"/>
          <ac:picMkLst>
            <pc:docMk/>
            <pc:sldMk cId="1371329740" sldId="314"/>
            <ac:picMk id="5" creationId="{8C841594-5A6C-A081-E92F-C5371AF5C61E}"/>
          </ac:picMkLst>
        </pc:picChg>
      </pc:sldChg>
    </pc:docChg>
  </pc:docChgLst>
  <pc:docChgLst>
    <pc:chgData name="Date, Prasanna" userId="9188d059-a509-4d72-8a5d-95e52d955020" providerId="ADAL" clId="{B3F4141C-3D37-F841-9278-19D1930A0A58}"/>
    <pc:docChg chg="undo custSel addSld delSld modSld sldOrd">
      <pc:chgData name="Date, Prasanna" userId="9188d059-a509-4d72-8a5d-95e52d955020" providerId="ADAL" clId="{B3F4141C-3D37-F841-9278-19D1930A0A58}" dt="2022-08-24T15:51:25.081" v="6440" actId="20577"/>
      <pc:docMkLst>
        <pc:docMk/>
      </pc:docMkLst>
      <pc:sldChg chg="modSp mod">
        <pc:chgData name="Date, Prasanna" userId="9188d059-a509-4d72-8a5d-95e52d955020" providerId="ADAL" clId="{B3F4141C-3D37-F841-9278-19D1930A0A58}" dt="2022-08-24T13:58:34.800" v="6405" actId="20577"/>
        <pc:sldMkLst>
          <pc:docMk/>
          <pc:sldMk cId="75056282" sldId="256"/>
        </pc:sldMkLst>
        <pc:spChg chg="mod">
          <ac:chgData name="Date, Prasanna" userId="9188d059-a509-4d72-8a5d-95e52d955020" providerId="ADAL" clId="{B3F4141C-3D37-F841-9278-19D1930A0A58}" dt="2022-08-24T13:58:34.800" v="6405" actId="20577"/>
          <ac:spMkLst>
            <pc:docMk/>
            <pc:sldMk cId="75056282" sldId="256"/>
            <ac:spMk id="2" creationId="{3971538A-3159-37B5-CABB-CB683A85B7D0}"/>
          </ac:spMkLst>
        </pc:spChg>
      </pc:sldChg>
      <pc:sldChg chg="modSp mod">
        <pc:chgData name="Date, Prasanna" userId="9188d059-a509-4d72-8a5d-95e52d955020" providerId="ADAL" clId="{B3F4141C-3D37-F841-9278-19D1930A0A58}" dt="2022-08-24T05:33:52.028" v="3212"/>
        <pc:sldMkLst>
          <pc:docMk/>
          <pc:sldMk cId="3966793183" sldId="259"/>
        </pc:sldMkLst>
        <pc:spChg chg="mod">
          <ac:chgData name="Date, Prasanna" userId="9188d059-a509-4d72-8a5d-95e52d955020" providerId="ADAL" clId="{B3F4141C-3D37-F841-9278-19D1930A0A58}" dt="2022-08-24T05:33:52.028" v="3212"/>
          <ac:spMkLst>
            <pc:docMk/>
            <pc:sldMk cId="3966793183" sldId="259"/>
            <ac:spMk id="2" creationId="{78747ED7-C578-835C-74A6-0AAB1B0F4FC0}"/>
          </ac:spMkLst>
        </pc:spChg>
        <pc:spChg chg="mod">
          <ac:chgData name="Date, Prasanna" userId="9188d059-a509-4d72-8a5d-95e52d955020" providerId="ADAL" clId="{B3F4141C-3D37-F841-9278-19D1930A0A58}" dt="2022-08-24T03:40:15.104" v="2537" actId="20577"/>
          <ac:spMkLst>
            <pc:docMk/>
            <pc:sldMk cId="3966793183" sldId="259"/>
            <ac:spMk id="3" creationId="{1850C711-4D61-8C5C-8B47-1C741EF46179}"/>
          </ac:spMkLst>
        </pc:spChg>
        <pc:spChg chg="mod">
          <ac:chgData name="Date, Prasanna" userId="9188d059-a509-4d72-8a5d-95e52d955020" providerId="ADAL" clId="{B3F4141C-3D37-F841-9278-19D1930A0A58}" dt="2022-08-24T05:33:52.028" v="3212"/>
          <ac:spMkLst>
            <pc:docMk/>
            <pc:sldMk cId="3966793183" sldId="259"/>
            <ac:spMk id="4" creationId="{F04BD0F0-9FDD-0984-D4FF-0360048AADF3}"/>
          </ac:spMkLst>
        </pc:spChg>
      </pc:sldChg>
      <pc:sldChg chg="modSp">
        <pc:chgData name="Date, Prasanna" userId="9188d059-a509-4d72-8a5d-95e52d955020" providerId="ADAL" clId="{B3F4141C-3D37-F841-9278-19D1930A0A58}" dt="2022-08-24T05:33:52.028" v="3212"/>
        <pc:sldMkLst>
          <pc:docMk/>
          <pc:sldMk cId="3436741813" sldId="260"/>
        </pc:sldMkLst>
        <pc:spChg chg="mod">
          <ac:chgData name="Date, Prasanna" userId="9188d059-a509-4d72-8a5d-95e52d955020" providerId="ADAL" clId="{B3F4141C-3D37-F841-9278-19D1930A0A58}" dt="2022-08-24T05:33:52.028" v="3212"/>
          <ac:spMkLst>
            <pc:docMk/>
            <pc:sldMk cId="3436741813" sldId="260"/>
            <ac:spMk id="2" creationId="{48480CDA-0249-B728-D653-5EADA95EEEC5}"/>
          </ac:spMkLst>
        </pc:spChg>
        <pc:spChg chg="mod">
          <ac:chgData name="Date, Prasanna" userId="9188d059-a509-4d72-8a5d-95e52d955020" providerId="ADAL" clId="{B3F4141C-3D37-F841-9278-19D1930A0A58}" dt="2022-08-24T05:33:52.028" v="3212"/>
          <ac:spMkLst>
            <pc:docMk/>
            <pc:sldMk cId="3436741813" sldId="260"/>
            <ac:spMk id="4" creationId="{786F3D63-45CE-AEE9-A697-E1C8BA2232E5}"/>
          </ac:spMkLst>
        </pc:spChg>
      </pc:sldChg>
      <pc:sldChg chg="addSp delSp modSp mod">
        <pc:chgData name="Date, Prasanna" userId="9188d059-a509-4d72-8a5d-95e52d955020" providerId="ADAL" clId="{B3F4141C-3D37-F841-9278-19D1930A0A58}" dt="2022-08-24T05:33:52.028" v="3212"/>
        <pc:sldMkLst>
          <pc:docMk/>
          <pc:sldMk cId="2541863900" sldId="261"/>
        </pc:sldMkLst>
        <pc:spChg chg="mod">
          <ac:chgData name="Date, Prasanna" userId="9188d059-a509-4d72-8a5d-95e52d955020" providerId="ADAL" clId="{B3F4141C-3D37-F841-9278-19D1930A0A58}" dt="2022-08-24T05:33:52.028" v="3212"/>
          <ac:spMkLst>
            <pc:docMk/>
            <pc:sldMk cId="2541863900" sldId="261"/>
            <ac:spMk id="2" creationId="{7923C585-D16E-BE16-ABB6-6B016275EB91}"/>
          </ac:spMkLst>
        </pc:spChg>
        <pc:spChg chg="mod">
          <ac:chgData name="Date, Prasanna" userId="9188d059-a509-4d72-8a5d-95e52d955020" providerId="ADAL" clId="{B3F4141C-3D37-F841-9278-19D1930A0A58}" dt="2022-08-24T05:33:52.028" v="3212"/>
          <ac:spMkLst>
            <pc:docMk/>
            <pc:sldMk cId="2541863900" sldId="261"/>
            <ac:spMk id="4" creationId="{737D1901-8F04-006F-6881-0428AE301D31}"/>
          </ac:spMkLst>
        </pc:spChg>
        <pc:spChg chg="add del mod">
          <ac:chgData name="Date, Prasanna" userId="9188d059-a509-4d72-8a5d-95e52d955020" providerId="ADAL" clId="{B3F4141C-3D37-F841-9278-19D1930A0A58}" dt="2022-08-24T00:37:55.637" v="63" actId="478"/>
          <ac:spMkLst>
            <pc:docMk/>
            <pc:sldMk cId="2541863900" sldId="261"/>
            <ac:spMk id="15" creationId="{743A9D40-8845-4991-AF3D-6C1ABC8F098E}"/>
          </ac:spMkLst>
        </pc:spChg>
        <pc:spChg chg="mod">
          <ac:chgData name="Date, Prasanna" userId="9188d059-a509-4d72-8a5d-95e52d955020" providerId="ADAL" clId="{B3F4141C-3D37-F841-9278-19D1930A0A58}" dt="2022-08-24T03:40:44.443" v="2538" actId="20577"/>
          <ac:spMkLst>
            <pc:docMk/>
            <pc:sldMk cId="2541863900" sldId="261"/>
            <ac:spMk id="26" creationId="{F1032D60-C32F-46B6-E803-C4FC2A4352BD}"/>
          </ac:spMkLst>
        </pc:spChg>
        <pc:spChg chg="del">
          <ac:chgData name="Date, Prasanna" userId="9188d059-a509-4d72-8a5d-95e52d955020" providerId="ADAL" clId="{B3F4141C-3D37-F841-9278-19D1930A0A58}" dt="2022-08-24T00:38:01.677" v="64" actId="478"/>
          <ac:spMkLst>
            <pc:docMk/>
            <pc:sldMk cId="2541863900" sldId="261"/>
            <ac:spMk id="28" creationId="{1342DD6B-61AA-34F0-0941-4665B3926C54}"/>
          </ac:spMkLst>
        </pc:spChg>
        <pc:spChg chg="del">
          <ac:chgData name="Date, Prasanna" userId="9188d059-a509-4d72-8a5d-95e52d955020" providerId="ADAL" clId="{B3F4141C-3D37-F841-9278-19D1930A0A58}" dt="2022-08-24T00:38:01.677" v="64" actId="478"/>
          <ac:spMkLst>
            <pc:docMk/>
            <pc:sldMk cId="2541863900" sldId="261"/>
            <ac:spMk id="29" creationId="{B83A98B5-C090-1448-87A7-34A80335BE26}"/>
          </ac:spMkLst>
        </pc:spChg>
        <pc:cxnChg chg="add del mod">
          <ac:chgData name="Date, Prasanna" userId="9188d059-a509-4d72-8a5d-95e52d955020" providerId="ADAL" clId="{B3F4141C-3D37-F841-9278-19D1930A0A58}" dt="2022-08-24T00:38:01.677" v="64" actId="478"/>
          <ac:cxnSpMkLst>
            <pc:docMk/>
            <pc:sldMk cId="2541863900" sldId="261"/>
            <ac:cxnSpMk id="5" creationId="{DC708E83-B8BC-081B-86D9-8F92C8A0B1FD}"/>
          </ac:cxnSpMkLst>
        </pc:cxnChg>
        <pc:cxnChg chg="add del mod">
          <ac:chgData name="Date, Prasanna" userId="9188d059-a509-4d72-8a5d-95e52d955020" providerId="ADAL" clId="{B3F4141C-3D37-F841-9278-19D1930A0A58}" dt="2022-08-24T00:38:01.677" v="64" actId="478"/>
          <ac:cxnSpMkLst>
            <pc:docMk/>
            <pc:sldMk cId="2541863900" sldId="261"/>
            <ac:cxnSpMk id="11" creationId="{925A24B9-6EA0-B1EC-FD87-CB2869F8ECE9}"/>
          </ac:cxnSpMkLst>
        </pc:cxnChg>
      </pc:sldChg>
      <pc:sldChg chg="del">
        <pc:chgData name="Date, Prasanna" userId="9188d059-a509-4d72-8a5d-95e52d955020" providerId="ADAL" clId="{B3F4141C-3D37-F841-9278-19D1930A0A58}" dt="2022-08-24T00:52:29.366" v="308" actId="2696"/>
        <pc:sldMkLst>
          <pc:docMk/>
          <pc:sldMk cId="2737156184" sldId="262"/>
        </pc:sldMkLst>
      </pc:sldChg>
      <pc:sldChg chg="modSp">
        <pc:chgData name="Date, Prasanna" userId="9188d059-a509-4d72-8a5d-95e52d955020" providerId="ADAL" clId="{B3F4141C-3D37-F841-9278-19D1930A0A58}" dt="2022-08-24T05:33:52.028" v="3212"/>
        <pc:sldMkLst>
          <pc:docMk/>
          <pc:sldMk cId="3882768297" sldId="263"/>
        </pc:sldMkLst>
        <pc:spChg chg="mod">
          <ac:chgData name="Date, Prasanna" userId="9188d059-a509-4d72-8a5d-95e52d955020" providerId="ADAL" clId="{B3F4141C-3D37-F841-9278-19D1930A0A58}" dt="2022-08-24T05:33:52.028" v="3212"/>
          <ac:spMkLst>
            <pc:docMk/>
            <pc:sldMk cId="3882768297" sldId="263"/>
            <ac:spMk id="2" creationId="{DBB98B99-966D-56D0-7A19-8322B8F32DEC}"/>
          </ac:spMkLst>
        </pc:spChg>
        <pc:spChg chg="mod">
          <ac:chgData name="Date, Prasanna" userId="9188d059-a509-4d72-8a5d-95e52d955020" providerId="ADAL" clId="{B3F4141C-3D37-F841-9278-19D1930A0A58}" dt="2022-08-24T05:33:52.028" v="3212"/>
          <ac:spMkLst>
            <pc:docMk/>
            <pc:sldMk cId="3882768297" sldId="263"/>
            <ac:spMk id="4" creationId="{F610492D-63E7-EBCD-1D24-C6EC7293FF75}"/>
          </ac:spMkLst>
        </pc:spChg>
      </pc:sldChg>
      <pc:sldChg chg="addSp delSp modSp mod ord">
        <pc:chgData name="Date, Prasanna" userId="9188d059-a509-4d72-8a5d-95e52d955020" providerId="ADAL" clId="{B3F4141C-3D37-F841-9278-19D1930A0A58}" dt="2022-08-24T05:33:52.028" v="3212"/>
        <pc:sldMkLst>
          <pc:docMk/>
          <pc:sldMk cId="2101996616" sldId="264"/>
        </pc:sldMkLst>
        <pc:spChg chg="mod">
          <ac:chgData name="Date, Prasanna" userId="9188d059-a509-4d72-8a5d-95e52d955020" providerId="ADAL" clId="{B3F4141C-3D37-F841-9278-19D1930A0A58}" dt="2022-08-24T05:33:52.028" v="3212"/>
          <ac:spMkLst>
            <pc:docMk/>
            <pc:sldMk cId="2101996616" sldId="264"/>
            <ac:spMk id="2" creationId="{769B42F4-C5FD-CDED-1D10-12259FAB5807}"/>
          </ac:spMkLst>
        </pc:spChg>
        <pc:spChg chg="del">
          <ac:chgData name="Date, Prasanna" userId="9188d059-a509-4d72-8a5d-95e52d955020" providerId="ADAL" clId="{B3F4141C-3D37-F841-9278-19D1930A0A58}" dt="2022-08-24T01:52:26.909" v="609" actId="478"/>
          <ac:spMkLst>
            <pc:docMk/>
            <pc:sldMk cId="2101996616" sldId="264"/>
            <ac:spMk id="3" creationId="{A6FEBAD6-51C9-0CA4-6D5D-F51B39F630FB}"/>
          </ac:spMkLst>
        </pc:spChg>
        <pc:spChg chg="mod">
          <ac:chgData name="Date, Prasanna" userId="9188d059-a509-4d72-8a5d-95e52d955020" providerId="ADAL" clId="{B3F4141C-3D37-F841-9278-19D1930A0A58}" dt="2022-08-24T05:33:52.028" v="3212"/>
          <ac:spMkLst>
            <pc:docMk/>
            <pc:sldMk cId="2101996616" sldId="264"/>
            <ac:spMk id="4" creationId="{3C154397-BF6C-EFA2-2092-3A86D44CC0A1}"/>
          </ac:spMkLst>
        </pc:spChg>
        <pc:spChg chg="add mod">
          <ac:chgData name="Date, Prasanna" userId="9188d059-a509-4d72-8a5d-95e52d955020" providerId="ADAL" clId="{B3F4141C-3D37-F841-9278-19D1930A0A58}" dt="2022-08-24T03:48:32.913" v="2782" actId="20577"/>
          <ac:spMkLst>
            <pc:docMk/>
            <pc:sldMk cId="2101996616" sldId="264"/>
            <ac:spMk id="5" creationId="{8EBECDA1-6AF3-A9C9-4504-2EB3D8926D2D}"/>
          </ac:spMkLst>
        </pc:spChg>
        <pc:spChg chg="add mod">
          <ac:chgData name="Date, Prasanna" userId="9188d059-a509-4d72-8a5d-95e52d955020" providerId="ADAL" clId="{B3F4141C-3D37-F841-9278-19D1930A0A58}" dt="2022-08-24T02:21:36.418" v="1296" actId="20577"/>
          <ac:spMkLst>
            <pc:docMk/>
            <pc:sldMk cId="2101996616" sldId="264"/>
            <ac:spMk id="6" creationId="{87686EE7-9618-4474-13F5-D49AFCF7C986}"/>
          </ac:spMkLst>
        </pc:spChg>
        <pc:spChg chg="add mod">
          <ac:chgData name="Date, Prasanna" userId="9188d059-a509-4d72-8a5d-95e52d955020" providerId="ADAL" clId="{B3F4141C-3D37-F841-9278-19D1930A0A58}" dt="2022-08-24T02:49:34.247" v="1611" actId="1036"/>
          <ac:spMkLst>
            <pc:docMk/>
            <pc:sldMk cId="2101996616" sldId="264"/>
            <ac:spMk id="7" creationId="{021A5C64-7CB2-C55F-6BAC-562631CB6A51}"/>
          </ac:spMkLst>
        </pc:spChg>
        <pc:spChg chg="add mod">
          <ac:chgData name="Date, Prasanna" userId="9188d059-a509-4d72-8a5d-95e52d955020" providerId="ADAL" clId="{B3F4141C-3D37-F841-9278-19D1930A0A58}" dt="2022-08-24T02:49:34.247" v="1611" actId="1036"/>
          <ac:spMkLst>
            <pc:docMk/>
            <pc:sldMk cId="2101996616" sldId="264"/>
            <ac:spMk id="8" creationId="{25EA3366-4CD5-0CFC-8872-0537ABFDC5BA}"/>
          </ac:spMkLst>
        </pc:spChg>
        <pc:grpChg chg="add mod">
          <ac:chgData name="Date, Prasanna" userId="9188d059-a509-4d72-8a5d-95e52d955020" providerId="ADAL" clId="{B3F4141C-3D37-F841-9278-19D1930A0A58}" dt="2022-08-24T02:49:34.247" v="1611" actId="1036"/>
          <ac:grpSpMkLst>
            <pc:docMk/>
            <pc:sldMk cId="2101996616" sldId="264"/>
            <ac:grpSpMk id="9" creationId="{D6267A1D-D817-FC3A-83C3-1416687D93A9}"/>
          </ac:grpSpMkLst>
        </pc:grpChg>
        <pc:picChg chg="add mod">
          <ac:chgData name="Date, Prasanna" userId="9188d059-a509-4d72-8a5d-95e52d955020" providerId="ADAL" clId="{B3F4141C-3D37-F841-9278-19D1930A0A58}" dt="2022-08-24T02:49:34.247" v="1611" actId="1036"/>
          <ac:picMkLst>
            <pc:docMk/>
            <pc:sldMk cId="2101996616" sldId="264"/>
            <ac:picMk id="3074" creationId="{100D5547-8721-4525-8C9F-1E6918AE4A1D}"/>
          </ac:picMkLst>
        </pc:picChg>
      </pc:sldChg>
      <pc:sldChg chg="addSp delSp modSp mod ord">
        <pc:chgData name="Date, Prasanna" userId="9188d059-a509-4d72-8a5d-95e52d955020" providerId="ADAL" clId="{B3F4141C-3D37-F841-9278-19D1930A0A58}" dt="2022-08-24T12:46:37.614" v="6248" actId="1582"/>
        <pc:sldMkLst>
          <pc:docMk/>
          <pc:sldMk cId="2531553429" sldId="265"/>
        </pc:sldMkLst>
        <pc:spChg chg="mod">
          <ac:chgData name="Date, Prasanna" userId="9188d059-a509-4d72-8a5d-95e52d955020" providerId="ADAL" clId="{B3F4141C-3D37-F841-9278-19D1930A0A58}" dt="2022-08-24T05:33:52.028" v="3212"/>
          <ac:spMkLst>
            <pc:docMk/>
            <pc:sldMk cId="2531553429" sldId="265"/>
            <ac:spMk id="2" creationId="{E9734250-73C3-99F3-684B-C20A92079900}"/>
          </ac:spMkLst>
        </pc:spChg>
        <pc:spChg chg="del">
          <ac:chgData name="Date, Prasanna" userId="9188d059-a509-4d72-8a5d-95e52d955020" providerId="ADAL" clId="{B3F4141C-3D37-F841-9278-19D1930A0A58}" dt="2022-08-24T02:14:10.053" v="1147" actId="478"/>
          <ac:spMkLst>
            <pc:docMk/>
            <pc:sldMk cId="2531553429" sldId="265"/>
            <ac:spMk id="3" creationId="{A9EA3AED-D380-AA94-FD4E-6C50D414198D}"/>
          </ac:spMkLst>
        </pc:spChg>
        <pc:spChg chg="mod">
          <ac:chgData name="Date, Prasanna" userId="9188d059-a509-4d72-8a5d-95e52d955020" providerId="ADAL" clId="{B3F4141C-3D37-F841-9278-19D1930A0A58}" dt="2022-08-24T05:33:52.028" v="3212"/>
          <ac:spMkLst>
            <pc:docMk/>
            <pc:sldMk cId="2531553429" sldId="265"/>
            <ac:spMk id="4" creationId="{71E28F5D-EA02-56CB-9CF1-E6F43B4E47D4}"/>
          </ac:spMkLst>
        </pc:spChg>
        <pc:spChg chg="add mod">
          <ac:chgData name="Date, Prasanna" userId="9188d059-a509-4d72-8a5d-95e52d955020" providerId="ADAL" clId="{B3F4141C-3D37-F841-9278-19D1930A0A58}" dt="2022-08-24T02:14:07.155" v="1146" actId="20577"/>
          <ac:spMkLst>
            <pc:docMk/>
            <pc:sldMk cId="2531553429" sldId="265"/>
            <ac:spMk id="5" creationId="{CF9E5FF8-7AC3-958B-5319-96298CA63EF5}"/>
          </ac:spMkLst>
        </pc:spChg>
        <pc:spChg chg="add mod">
          <ac:chgData name="Date, Prasanna" userId="9188d059-a509-4d72-8a5d-95e52d955020" providerId="ADAL" clId="{B3F4141C-3D37-F841-9278-19D1930A0A58}" dt="2022-08-24T02:26:30.260" v="1361" actId="20577"/>
          <ac:spMkLst>
            <pc:docMk/>
            <pc:sldMk cId="2531553429" sldId="265"/>
            <ac:spMk id="6" creationId="{5C220D50-FB47-2373-7A30-0FCC0C9A1E25}"/>
          </ac:spMkLst>
        </pc:spChg>
        <pc:spChg chg="add mod">
          <ac:chgData name="Date, Prasanna" userId="9188d059-a509-4d72-8a5d-95e52d955020" providerId="ADAL" clId="{B3F4141C-3D37-F841-9278-19D1930A0A58}" dt="2022-08-24T02:46:21.450" v="1507" actId="1035"/>
          <ac:spMkLst>
            <pc:docMk/>
            <pc:sldMk cId="2531553429" sldId="265"/>
            <ac:spMk id="7" creationId="{B278EB79-2842-97FA-C50A-1CD8A43F8B18}"/>
          </ac:spMkLst>
        </pc:spChg>
        <pc:spChg chg="add mod">
          <ac:chgData name="Date, Prasanna" userId="9188d059-a509-4d72-8a5d-95e52d955020" providerId="ADAL" clId="{B3F4141C-3D37-F841-9278-19D1930A0A58}" dt="2022-08-24T12:46:37.614" v="6248" actId="1582"/>
          <ac:spMkLst>
            <pc:docMk/>
            <pc:sldMk cId="2531553429" sldId="265"/>
            <ac:spMk id="8" creationId="{191F3D72-56AA-46CE-84B4-1EE8E4E3F910}"/>
          </ac:spMkLst>
        </pc:spChg>
        <pc:picChg chg="add mod">
          <ac:chgData name="Date, Prasanna" userId="9188d059-a509-4d72-8a5d-95e52d955020" providerId="ADAL" clId="{B3F4141C-3D37-F841-9278-19D1930A0A58}" dt="2022-08-24T02:46:21.450" v="1507" actId="1035"/>
          <ac:picMkLst>
            <pc:docMk/>
            <pc:sldMk cId="2531553429" sldId="265"/>
            <ac:picMk id="2050" creationId="{0FC798D9-9E66-6ACC-A1D8-04DE5E8C48BE}"/>
          </ac:picMkLst>
        </pc:picChg>
      </pc:sldChg>
      <pc:sldChg chg="addSp delSp modSp mod">
        <pc:chgData name="Date, Prasanna" userId="9188d059-a509-4d72-8a5d-95e52d955020" providerId="ADAL" clId="{B3F4141C-3D37-F841-9278-19D1930A0A58}" dt="2022-08-24T08:16:15.977" v="6119" actId="20577"/>
        <pc:sldMkLst>
          <pc:docMk/>
          <pc:sldMk cId="2261550900" sldId="266"/>
        </pc:sldMkLst>
        <pc:spChg chg="mod">
          <ac:chgData name="Date, Prasanna" userId="9188d059-a509-4d72-8a5d-95e52d955020" providerId="ADAL" clId="{B3F4141C-3D37-F841-9278-19D1930A0A58}" dt="2022-08-24T05:33:52.028" v="3212"/>
          <ac:spMkLst>
            <pc:docMk/>
            <pc:sldMk cId="2261550900" sldId="266"/>
            <ac:spMk id="2" creationId="{22E3D010-5352-BD2B-B1EC-6C5C7FBF4ECB}"/>
          </ac:spMkLst>
        </pc:spChg>
        <pc:spChg chg="mod">
          <ac:chgData name="Date, Prasanna" userId="9188d059-a509-4d72-8a5d-95e52d955020" providerId="ADAL" clId="{B3F4141C-3D37-F841-9278-19D1930A0A58}" dt="2022-08-24T08:16:15.977" v="6119" actId="20577"/>
          <ac:spMkLst>
            <pc:docMk/>
            <pc:sldMk cId="2261550900" sldId="266"/>
            <ac:spMk id="3" creationId="{A7A62872-0F44-4CAA-1CED-BA362BD8EF14}"/>
          </ac:spMkLst>
        </pc:spChg>
        <pc:spChg chg="mod">
          <ac:chgData name="Date, Prasanna" userId="9188d059-a509-4d72-8a5d-95e52d955020" providerId="ADAL" clId="{B3F4141C-3D37-F841-9278-19D1930A0A58}" dt="2022-08-24T05:33:52.028" v="3212"/>
          <ac:spMkLst>
            <pc:docMk/>
            <pc:sldMk cId="2261550900" sldId="266"/>
            <ac:spMk id="4" creationId="{3DA3AB24-0540-66B0-D496-10D39156DDA6}"/>
          </ac:spMkLst>
        </pc:spChg>
        <pc:spChg chg="add del mod">
          <ac:chgData name="Date, Prasanna" userId="9188d059-a509-4d72-8a5d-95e52d955020" providerId="ADAL" clId="{B3F4141C-3D37-F841-9278-19D1930A0A58}" dt="2022-08-24T05:46:13.511" v="3317" actId="478"/>
          <ac:spMkLst>
            <pc:docMk/>
            <pc:sldMk cId="2261550900" sldId="266"/>
            <ac:spMk id="5" creationId="{9E0FB0CB-2FC8-8D0E-0453-65CC7DB50D54}"/>
          </ac:spMkLst>
        </pc:spChg>
        <pc:spChg chg="add del mod">
          <ac:chgData name="Date, Prasanna" userId="9188d059-a509-4d72-8a5d-95e52d955020" providerId="ADAL" clId="{B3F4141C-3D37-F841-9278-19D1930A0A58}" dt="2022-08-24T05:46:13.511" v="3317" actId="478"/>
          <ac:spMkLst>
            <pc:docMk/>
            <pc:sldMk cId="2261550900" sldId="266"/>
            <ac:spMk id="6" creationId="{220B2904-BB36-C2E9-5ACE-DAA39B8CB883}"/>
          </ac:spMkLst>
        </pc:spChg>
        <pc:spChg chg="add del mod">
          <ac:chgData name="Date, Prasanna" userId="9188d059-a509-4d72-8a5d-95e52d955020" providerId="ADAL" clId="{B3F4141C-3D37-F841-9278-19D1930A0A58}" dt="2022-08-24T05:36:00.576" v="3257" actId="478"/>
          <ac:spMkLst>
            <pc:docMk/>
            <pc:sldMk cId="2261550900" sldId="266"/>
            <ac:spMk id="8" creationId="{AA037BA8-AF1E-FB6E-8E30-941EB6FD828F}"/>
          </ac:spMkLst>
        </pc:spChg>
        <pc:spChg chg="add del mod">
          <ac:chgData name="Date, Prasanna" userId="9188d059-a509-4d72-8a5d-95e52d955020" providerId="ADAL" clId="{B3F4141C-3D37-F841-9278-19D1930A0A58}" dt="2022-08-24T05:46:13.511" v="3317" actId="478"/>
          <ac:spMkLst>
            <pc:docMk/>
            <pc:sldMk cId="2261550900" sldId="266"/>
            <ac:spMk id="9" creationId="{1B9846AA-2E3C-8F82-895D-5B0AA94101A0}"/>
          </ac:spMkLst>
        </pc:spChg>
        <pc:graphicFrameChg chg="add del mod modGraphic">
          <ac:chgData name="Date, Prasanna" userId="9188d059-a509-4d72-8a5d-95e52d955020" providerId="ADAL" clId="{B3F4141C-3D37-F841-9278-19D1930A0A58}" dt="2022-08-24T05:46:13.511" v="3317" actId="478"/>
          <ac:graphicFrameMkLst>
            <pc:docMk/>
            <pc:sldMk cId="2261550900" sldId="266"/>
            <ac:graphicFrameMk id="7" creationId="{3CECB439-E067-9BD8-6386-9BF96440D588}"/>
          </ac:graphicFrameMkLst>
        </pc:graphicFrameChg>
      </pc:sldChg>
      <pc:sldChg chg="addSp delSp modSp mod ord">
        <pc:chgData name="Date, Prasanna" userId="9188d059-a509-4d72-8a5d-95e52d955020" providerId="ADAL" clId="{B3F4141C-3D37-F841-9278-19D1930A0A58}" dt="2022-08-24T08:10:02.403" v="6063" actId="478"/>
        <pc:sldMkLst>
          <pc:docMk/>
          <pc:sldMk cId="2398697364" sldId="267"/>
        </pc:sldMkLst>
        <pc:spChg chg="mod">
          <ac:chgData name="Date, Prasanna" userId="9188d059-a509-4d72-8a5d-95e52d955020" providerId="ADAL" clId="{B3F4141C-3D37-F841-9278-19D1930A0A58}" dt="2022-08-24T07:43:17.446" v="5454" actId="20577"/>
          <ac:spMkLst>
            <pc:docMk/>
            <pc:sldMk cId="2398697364" sldId="267"/>
            <ac:spMk id="2" creationId="{8224E000-FC84-FC29-B7EA-CC14F2ACB68E}"/>
          </ac:spMkLst>
        </pc:spChg>
        <pc:spChg chg="del mod">
          <ac:chgData name="Date, Prasanna" userId="9188d059-a509-4d72-8a5d-95e52d955020" providerId="ADAL" clId="{B3F4141C-3D37-F841-9278-19D1930A0A58}" dt="2022-08-24T07:47:33.003" v="5456" actId="478"/>
          <ac:spMkLst>
            <pc:docMk/>
            <pc:sldMk cId="2398697364" sldId="267"/>
            <ac:spMk id="3" creationId="{C1B5327C-E697-86AD-964C-07372C276F07}"/>
          </ac:spMkLst>
        </pc:spChg>
        <pc:spChg chg="mod">
          <ac:chgData name="Date, Prasanna" userId="9188d059-a509-4d72-8a5d-95e52d955020" providerId="ADAL" clId="{B3F4141C-3D37-F841-9278-19D1930A0A58}" dt="2022-08-24T05:33:52.028" v="3212"/>
          <ac:spMkLst>
            <pc:docMk/>
            <pc:sldMk cId="2398697364" sldId="267"/>
            <ac:spMk id="4" creationId="{4922CE81-38D7-3A6C-BE81-462190024D91}"/>
          </ac:spMkLst>
        </pc:spChg>
        <pc:spChg chg="add mod">
          <ac:chgData name="Date, Prasanna" userId="9188d059-a509-4d72-8a5d-95e52d955020" providerId="ADAL" clId="{B3F4141C-3D37-F841-9278-19D1930A0A58}" dt="2022-08-24T08:03:17.177" v="5856" actId="14100"/>
          <ac:spMkLst>
            <pc:docMk/>
            <pc:sldMk cId="2398697364" sldId="267"/>
            <ac:spMk id="5" creationId="{03B209B6-1C5F-D8E2-B831-9550EB3D7D56}"/>
          </ac:spMkLst>
        </pc:spChg>
        <pc:spChg chg="add del mod">
          <ac:chgData name="Date, Prasanna" userId="9188d059-a509-4d72-8a5d-95e52d955020" providerId="ADAL" clId="{B3F4141C-3D37-F841-9278-19D1930A0A58}" dt="2022-08-24T08:09:57.463" v="6062" actId="478"/>
          <ac:spMkLst>
            <pc:docMk/>
            <pc:sldMk cId="2398697364" sldId="267"/>
            <ac:spMk id="6" creationId="{2C06622A-FABD-4DDA-31F1-3B34F48F6079}"/>
          </ac:spMkLst>
        </pc:spChg>
        <pc:spChg chg="add del mod">
          <ac:chgData name="Date, Prasanna" userId="9188d059-a509-4d72-8a5d-95e52d955020" providerId="ADAL" clId="{B3F4141C-3D37-F841-9278-19D1930A0A58}" dt="2022-08-24T08:10:02.403" v="6063" actId="478"/>
          <ac:spMkLst>
            <pc:docMk/>
            <pc:sldMk cId="2398697364" sldId="267"/>
            <ac:spMk id="7" creationId="{DE541A61-3415-932D-C14C-C69511424DE6}"/>
          </ac:spMkLst>
        </pc:spChg>
        <pc:spChg chg="add del mod">
          <ac:chgData name="Date, Prasanna" userId="9188d059-a509-4d72-8a5d-95e52d955020" providerId="ADAL" clId="{B3F4141C-3D37-F841-9278-19D1930A0A58}" dt="2022-08-24T08:10:02.403" v="6063" actId="478"/>
          <ac:spMkLst>
            <pc:docMk/>
            <pc:sldMk cId="2398697364" sldId="267"/>
            <ac:spMk id="13" creationId="{B0223A19-C6E9-BB71-1519-B7CADB867A6F}"/>
          </ac:spMkLst>
        </pc:spChg>
        <pc:cxnChg chg="add del">
          <ac:chgData name="Date, Prasanna" userId="9188d059-a509-4d72-8a5d-95e52d955020" providerId="ADAL" clId="{B3F4141C-3D37-F841-9278-19D1930A0A58}" dt="2022-08-24T08:06:14.869" v="5924" actId="11529"/>
          <ac:cxnSpMkLst>
            <pc:docMk/>
            <pc:sldMk cId="2398697364" sldId="267"/>
            <ac:cxnSpMk id="9" creationId="{E7820991-E649-6EE1-51A1-C8A3476262F8}"/>
          </ac:cxnSpMkLst>
        </pc:cxnChg>
        <pc:cxnChg chg="add del mod">
          <ac:chgData name="Date, Prasanna" userId="9188d059-a509-4d72-8a5d-95e52d955020" providerId="ADAL" clId="{B3F4141C-3D37-F841-9278-19D1930A0A58}" dt="2022-08-24T08:10:02.403" v="6063" actId="478"/>
          <ac:cxnSpMkLst>
            <pc:docMk/>
            <pc:sldMk cId="2398697364" sldId="267"/>
            <ac:cxnSpMk id="11" creationId="{AD5A3BC2-8419-F1B8-E0D2-2854F273F84A}"/>
          </ac:cxnSpMkLst>
        </pc:cxnChg>
      </pc:sldChg>
      <pc:sldChg chg="modSp del">
        <pc:chgData name="Date, Prasanna" userId="9188d059-a509-4d72-8a5d-95e52d955020" providerId="ADAL" clId="{B3F4141C-3D37-F841-9278-19D1930A0A58}" dt="2022-08-24T07:42:20.373" v="5441" actId="2696"/>
        <pc:sldMkLst>
          <pc:docMk/>
          <pc:sldMk cId="3847963739" sldId="268"/>
        </pc:sldMkLst>
        <pc:spChg chg="mod">
          <ac:chgData name="Date, Prasanna" userId="9188d059-a509-4d72-8a5d-95e52d955020" providerId="ADAL" clId="{B3F4141C-3D37-F841-9278-19D1930A0A58}" dt="2022-08-24T05:33:52.028" v="3212"/>
          <ac:spMkLst>
            <pc:docMk/>
            <pc:sldMk cId="3847963739" sldId="268"/>
            <ac:spMk id="2" creationId="{CDAA5514-27CA-FE3F-F300-AB25C6E65449}"/>
          </ac:spMkLst>
        </pc:spChg>
        <pc:spChg chg="mod">
          <ac:chgData name="Date, Prasanna" userId="9188d059-a509-4d72-8a5d-95e52d955020" providerId="ADAL" clId="{B3F4141C-3D37-F841-9278-19D1930A0A58}" dt="2022-08-24T05:33:52.028" v="3212"/>
          <ac:spMkLst>
            <pc:docMk/>
            <pc:sldMk cId="3847963739" sldId="268"/>
            <ac:spMk id="3" creationId="{D4A940DE-1D74-B2C6-49C1-7860967813EE}"/>
          </ac:spMkLst>
        </pc:spChg>
        <pc:spChg chg="mod">
          <ac:chgData name="Date, Prasanna" userId="9188d059-a509-4d72-8a5d-95e52d955020" providerId="ADAL" clId="{B3F4141C-3D37-F841-9278-19D1930A0A58}" dt="2022-08-24T05:33:52.028" v="3212"/>
          <ac:spMkLst>
            <pc:docMk/>
            <pc:sldMk cId="3847963739" sldId="268"/>
            <ac:spMk id="4" creationId="{D7F8CD8E-4DD5-3B11-452B-725AD6DB02FF}"/>
          </ac:spMkLst>
        </pc:spChg>
      </pc:sldChg>
      <pc:sldChg chg="modSp del">
        <pc:chgData name="Date, Prasanna" userId="9188d059-a509-4d72-8a5d-95e52d955020" providerId="ADAL" clId="{B3F4141C-3D37-F841-9278-19D1930A0A58}" dt="2022-08-24T07:42:17.142" v="5440" actId="2696"/>
        <pc:sldMkLst>
          <pc:docMk/>
          <pc:sldMk cId="207241293" sldId="269"/>
        </pc:sldMkLst>
        <pc:spChg chg="mod">
          <ac:chgData name="Date, Prasanna" userId="9188d059-a509-4d72-8a5d-95e52d955020" providerId="ADAL" clId="{B3F4141C-3D37-F841-9278-19D1930A0A58}" dt="2022-08-24T05:33:52.028" v="3212"/>
          <ac:spMkLst>
            <pc:docMk/>
            <pc:sldMk cId="207241293" sldId="269"/>
            <ac:spMk id="2" creationId="{B1FE834F-A799-CCD9-DA56-CBDB5D448C28}"/>
          </ac:spMkLst>
        </pc:spChg>
        <pc:spChg chg="mod">
          <ac:chgData name="Date, Prasanna" userId="9188d059-a509-4d72-8a5d-95e52d955020" providerId="ADAL" clId="{B3F4141C-3D37-F841-9278-19D1930A0A58}" dt="2022-08-24T05:33:52.028" v="3212"/>
          <ac:spMkLst>
            <pc:docMk/>
            <pc:sldMk cId="207241293" sldId="269"/>
            <ac:spMk id="3" creationId="{4FE3F3E9-FBDD-5BB9-DC83-FADA7BC48A14}"/>
          </ac:spMkLst>
        </pc:spChg>
        <pc:spChg chg="mod">
          <ac:chgData name="Date, Prasanna" userId="9188d059-a509-4d72-8a5d-95e52d955020" providerId="ADAL" clId="{B3F4141C-3D37-F841-9278-19D1930A0A58}" dt="2022-08-24T05:33:52.028" v="3212"/>
          <ac:spMkLst>
            <pc:docMk/>
            <pc:sldMk cId="207241293" sldId="269"/>
            <ac:spMk id="4" creationId="{2643B753-DDBC-1056-0363-6B8A7D098DB6}"/>
          </ac:spMkLst>
        </pc:spChg>
      </pc:sldChg>
      <pc:sldChg chg="modSp del ord">
        <pc:chgData name="Date, Prasanna" userId="9188d059-a509-4d72-8a5d-95e52d955020" providerId="ADAL" clId="{B3F4141C-3D37-F841-9278-19D1930A0A58}" dt="2022-08-24T07:04:14.837" v="4454" actId="2696"/>
        <pc:sldMkLst>
          <pc:docMk/>
          <pc:sldMk cId="168933526" sldId="270"/>
        </pc:sldMkLst>
        <pc:spChg chg="mod">
          <ac:chgData name="Date, Prasanna" userId="9188d059-a509-4d72-8a5d-95e52d955020" providerId="ADAL" clId="{B3F4141C-3D37-F841-9278-19D1930A0A58}" dt="2022-08-24T05:33:52.028" v="3212"/>
          <ac:spMkLst>
            <pc:docMk/>
            <pc:sldMk cId="168933526" sldId="270"/>
            <ac:spMk id="2" creationId="{064CCE49-2622-BFE1-4340-A1998824E92A}"/>
          </ac:spMkLst>
        </pc:spChg>
        <pc:spChg chg="mod">
          <ac:chgData name="Date, Prasanna" userId="9188d059-a509-4d72-8a5d-95e52d955020" providerId="ADAL" clId="{B3F4141C-3D37-F841-9278-19D1930A0A58}" dt="2022-08-24T05:33:52.028" v="3212"/>
          <ac:spMkLst>
            <pc:docMk/>
            <pc:sldMk cId="168933526" sldId="270"/>
            <ac:spMk id="3" creationId="{98721350-D04D-9F11-1A1C-27DD9F6CE0B1}"/>
          </ac:spMkLst>
        </pc:spChg>
        <pc:spChg chg="mod">
          <ac:chgData name="Date, Prasanna" userId="9188d059-a509-4d72-8a5d-95e52d955020" providerId="ADAL" clId="{B3F4141C-3D37-F841-9278-19D1930A0A58}" dt="2022-08-24T05:33:52.028" v="3212"/>
          <ac:spMkLst>
            <pc:docMk/>
            <pc:sldMk cId="168933526" sldId="270"/>
            <ac:spMk id="4" creationId="{B0013798-903E-C797-FE09-46B9D61D2384}"/>
          </ac:spMkLst>
        </pc:spChg>
      </pc:sldChg>
      <pc:sldChg chg="modSp del ord">
        <pc:chgData name="Date, Prasanna" userId="9188d059-a509-4d72-8a5d-95e52d955020" providerId="ADAL" clId="{B3F4141C-3D37-F841-9278-19D1930A0A58}" dt="2022-08-24T07:04:14.837" v="4454" actId="2696"/>
        <pc:sldMkLst>
          <pc:docMk/>
          <pc:sldMk cId="4267576584" sldId="271"/>
        </pc:sldMkLst>
        <pc:spChg chg="mod">
          <ac:chgData name="Date, Prasanna" userId="9188d059-a509-4d72-8a5d-95e52d955020" providerId="ADAL" clId="{B3F4141C-3D37-F841-9278-19D1930A0A58}" dt="2022-08-24T05:33:52.028" v="3212"/>
          <ac:spMkLst>
            <pc:docMk/>
            <pc:sldMk cId="4267576584" sldId="271"/>
            <ac:spMk id="2" creationId="{A18757DE-AE04-4DE4-775F-7773AE0EADA2}"/>
          </ac:spMkLst>
        </pc:spChg>
        <pc:spChg chg="mod">
          <ac:chgData name="Date, Prasanna" userId="9188d059-a509-4d72-8a5d-95e52d955020" providerId="ADAL" clId="{B3F4141C-3D37-F841-9278-19D1930A0A58}" dt="2022-08-24T05:33:52.028" v="3212"/>
          <ac:spMkLst>
            <pc:docMk/>
            <pc:sldMk cId="4267576584" sldId="271"/>
            <ac:spMk id="3" creationId="{64D88E83-6478-417D-598A-BFC464EE2440}"/>
          </ac:spMkLst>
        </pc:spChg>
        <pc:spChg chg="mod">
          <ac:chgData name="Date, Prasanna" userId="9188d059-a509-4d72-8a5d-95e52d955020" providerId="ADAL" clId="{B3F4141C-3D37-F841-9278-19D1930A0A58}" dt="2022-08-24T05:33:52.028" v="3212"/>
          <ac:spMkLst>
            <pc:docMk/>
            <pc:sldMk cId="4267576584" sldId="271"/>
            <ac:spMk id="4" creationId="{CBAD9726-6377-60EC-7FB4-A1674139AC18}"/>
          </ac:spMkLst>
        </pc:spChg>
      </pc:sldChg>
      <pc:sldChg chg="modSp del ord">
        <pc:chgData name="Date, Prasanna" userId="9188d059-a509-4d72-8a5d-95e52d955020" providerId="ADAL" clId="{B3F4141C-3D37-F841-9278-19D1930A0A58}" dt="2022-08-24T07:04:14.837" v="4454" actId="2696"/>
        <pc:sldMkLst>
          <pc:docMk/>
          <pc:sldMk cId="1162146103" sldId="272"/>
        </pc:sldMkLst>
        <pc:spChg chg="mod">
          <ac:chgData name="Date, Prasanna" userId="9188d059-a509-4d72-8a5d-95e52d955020" providerId="ADAL" clId="{B3F4141C-3D37-F841-9278-19D1930A0A58}" dt="2022-08-24T05:33:52.028" v="3212"/>
          <ac:spMkLst>
            <pc:docMk/>
            <pc:sldMk cId="1162146103" sldId="272"/>
            <ac:spMk id="2" creationId="{CCE061BE-0A79-6B0E-6711-135FD7948F67}"/>
          </ac:spMkLst>
        </pc:spChg>
        <pc:spChg chg="mod">
          <ac:chgData name="Date, Prasanna" userId="9188d059-a509-4d72-8a5d-95e52d955020" providerId="ADAL" clId="{B3F4141C-3D37-F841-9278-19D1930A0A58}" dt="2022-08-24T05:33:52.028" v="3212"/>
          <ac:spMkLst>
            <pc:docMk/>
            <pc:sldMk cId="1162146103" sldId="272"/>
            <ac:spMk id="3" creationId="{060C8D37-26CA-EB30-0A17-D3D38E9F98BA}"/>
          </ac:spMkLst>
        </pc:spChg>
        <pc:spChg chg="mod">
          <ac:chgData name="Date, Prasanna" userId="9188d059-a509-4d72-8a5d-95e52d955020" providerId="ADAL" clId="{B3F4141C-3D37-F841-9278-19D1930A0A58}" dt="2022-08-24T05:33:52.028" v="3212"/>
          <ac:spMkLst>
            <pc:docMk/>
            <pc:sldMk cId="1162146103" sldId="272"/>
            <ac:spMk id="4" creationId="{42DBE7EA-2F94-E350-8F1B-93C39E5294EE}"/>
          </ac:spMkLst>
        </pc:spChg>
      </pc:sldChg>
      <pc:sldChg chg="modSp del ord">
        <pc:chgData name="Date, Prasanna" userId="9188d059-a509-4d72-8a5d-95e52d955020" providerId="ADAL" clId="{B3F4141C-3D37-F841-9278-19D1930A0A58}" dt="2022-08-24T07:04:14.837" v="4454" actId="2696"/>
        <pc:sldMkLst>
          <pc:docMk/>
          <pc:sldMk cId="3670538836" sldId="273"/>
        </pc:sldMkLst>
        <pc:spChg chg="mod">
          <ac:chgData name="Date, Prasanna" userId="9188d059-a509-4d72-8a5d-95e52d955020" providerId="ADAL" clId="{B3F4141C-3D37-F841-9278-19D1930A0A58}" dt="2022-08-24T05:33:52.028" v="3212"/>
          <ac:spMkLst>
            <pc:docMk/>
            <pc:sldMk cId="3670538836" sldId="273"/>
            <ac:spMk id="2" creationId="{434429A0-AFEC-A3A4-F927-FA748ACD02F6}"/>
          </ac:spMkLst>
        </pc:spChg>
        <pc:spChg chg="mod">
          <ac:chgData name="Date, Prasanna" userId="9188d059-a509-4d72-8a5d-95e52d955020" providerId="ADAL" clId="{B3F4141C-3D37-F841-9278-19D1930A0A58}" dt="2022-08-24T05:33:52.028" v="3212"/>
          <ac:spMkLst>
            <pc:docMk/>
            <pc:sldMk cId="3670538836" sldId="273"/>
            <ac:spMk id="3" creationId="{F7ED39A7-94D7-E790-9E77-E47ACA261795}"/>
          </ac:spMkLst>
        </pc:spChg>
        <pc:spChg chg="mod">
          <ac:chgData name="Date, Prasanna" userId="9188d059-a509-4d72-8a5d-95e52d955020" providerId="ADAL" clId="{B3F4141C-3D37-F841-9278-19D1930A0A58}" dt="2022-08-24T05:33:52.028" v="3212"/>
          <ac:spMkLst>
            <pc:docMk/>
            <pc:sldMk cId="3670538836" sldId="273"/>
            <ac:spMk id="4" creationId="{2EE95201-E644-1B31-8CC9-BB7B3816A136}"/>
          </ac:spMkLst>
        </pc:spChg>
      </pc:sldChg>
      <pc:sldChg chg="modSp mod">
        <pc:chgData name="Date, Prasanna" userId="9188d059-a509-4d72-8a5d-95e52d955020" providerId="ADAL" clId="{B3F4141C-3D37-F841-9278-19D1930A0A58}" dt="2022-08-24T08:12:32.913" v="6115" actId="1076"/>
        <pc:sldMkLst>
          <pc:docMk/>
          <pc:sldMk cId="3255362240" sldId="274"/>
        </pc:sldMkLst>
        <pc:spChg chg="mod">
          <ac:chgData name="Date, Prasanna" userId="9188d059-a509-4d72-8a5d-95e52d955020" providerId="ADAL" clId="{B3F4141C-3D37-F841-9278-19D1930A0A58}" dt="2022-08-24T08:12:27.469" v="6114" actId="20577"/>
          <ac:spMkLst>
            <pc:docMk/>
            <pc:sldMk cId="3255362240" sldId="274"/>
            <ac:spMk id="2" creationId="{55ABF3BB-9A61-B03F-53F3-DDB76BA742E2}"/>
          </ac:spMkLst>
        </pc:spChg>
        <pc:spChg chg="mod">
          <ac:chgData name="Date, Prasanna" userId="9188d059-a509-4d72-8a5d-95e52d955020" providerId="ADAL" clId="{B3F4141C-3D37-F841-9278-19D1930A0A58}" dt="2022-08-24T08:12:32.913" v="6115" actId="1076"/>
          <ac:spMkLst>
            <pc:docMk/>
            <pc:sldMk cId="3255362240" sldId="274"/>
            <ac:spMk id="3" creationId="{FFBCFF5D-6F62-FBD7-530C-203FCA915224}"/>
          </ac:spMkLst>
        </pc:spChg>
        <pc:spChg chg="mod">
          <ac:chgData name="Date, Prasanna" userId="9188d059-a509-4d72-8a5d-95e52d955020" providerId="ADAL" clId="{B3F4141C-3D37-F841-9278-19D1930A0A58}" dt="2022-08-24T05:33:52.028" v="3212"/>
          <ac:spMkLst>
            <pc:docMk/>
            <pc:sldMk cId="3255362240" sldId="274"/>
            <ac:spMk id="4" creationId="{FDC15317-D4B5-C9F3-C2F9-A1EBFE35A47D}"/>
          </ac:spMkLst>
        </pc:spChg>
      </pc:sldChg>
      <pc:sldChg chg="modSp mod">
        <pc:chgData name="Date, Prasanna" userId="9188d059-a509-4d72-8a5d-95e52d955020" providerId="ADAL" clId="{B3F4141C-3D37-F841-9278-19D1930A0A58}" dt="2022-08-24T07:27:33.716" v="4960" actId="20577"/>
        <pc:sldMkLst>
          <pc:docMk/>
          <pc:sldMk cId="119334625" sldId="275"/>
        </pc:sldMkLst>
        <pc:spChg chg="mod">
          <ac:chgData name="Date, Prasanna" userId="9188d059-a509-4d72-8a5d-95e52d955020" providerId="ADAL" clId="{B3F4141C-3D37-F841-9278-19D1930A0A58}" dt="2022-08-24T05:33:52.028" v="3212"/>
          <ac:spMkLst>
            <pc:docMk/>
            <pc:sldMk cId="119334625" sldId="275"/>
            <ac:spMk id="2" creationId="{E78692BB-BAC6-3BE8-E1F2-AC95FDB004C0}"/>
          </ac:spMkLst>
        </pc:spChg>
        <pc:spChg chg="mod">
          <ac:chgData name="Date, Prasanna" userId="9188d059-a509-4d72-8a5d-95e52d955020" providerId="ADAL" clId="{B3F4141C-3D37-F841-9278-19D1930A0A58}" dt="2022-08-24T07:27:33.716" v="4960" actId="20577"/>
          <ac:spMkLst>
            <pc:docMk/>
            <pc:sldMk cId="119334625" sldId="275"/>
            <ac:spMk id="3" creationId="{0DE18D29-B8B1-158F-F890-06C25F453A6F}"/>
          </ac:spMkLst>
        </pc:spChg>
        <pc:spChg chg="mod">
          <ac:chgData name="Date, Prasanna" userId="9188d059-a509-4d72-8a5d-95e52d955020" providerId="ADAL" clId="{B3F4141C-3D37-F841-9278-19D1930A0A58}" dt="2022-08-24T05:33:52.028" v="3212"/>
          <ac:spMkLst>
            <pc:docMk/>
            <pc:sldMk cId="119334625" sldId="275"/>
            <ac:spMk id="4" creationId="{BEB5EFA4-FF4F-A0AC-0064-3A544563B79E}"/>
          </ac:spMkLst>
        </pc:spChg>
      </pc:sldChg>
      <pc:sldChg chg="modSp mod">
        <pc:chgData name="Date, Prasanna" userId="9188d059-a509-4d72-8a5d-95e52d955020" providerId="ADAL" clId="{B3F4141C-3D37-F841-9278-19D1930A0A58}" dt="2022-08-24T05:33:52.028" v="3212"/>
        <pc:sldMkLst>
          <pc:docMk/>
          <pc:sldMk cId="2073617444" sldId="276"/>
        </pc:sldMkLst>
        <pc:spChg chg="mod">
          <ac:chgData name="Date, Prasanna" userId="9188d059-a509-4d72-8a5d-95e52d955020" providerId="ADAL" clId="{B3F4141C-3D37-F841-9278-19D1930A0A58}" dt="2022-08-24T05:33:52.028" v="3212"/>
          <ac:spMkLst>
            <pc:docMk/>
            <pc:sldMk cId="2073617444" sldId="276"/>
            <ac:spMk id="2" creationId="{F5AD6CDD-E3DD-3DA1-1F88-244F58111322}"/>
          </ac:spMkLst>
        </pc:spChg>
        <pc:spChg chg="mod">
          <ac:chgData name="Date, Prasanna" userId="9188d059-a509-4d72-8a5d-95e52d955020" providerId="ADAL" clId="{B3F4141C-3D37-F841-9278-19D1930A0A58}" dt="2022-08-24T05:33:52.028" v="3212"/>
          <ac:spMkLst>
            <pc:docMk/>
            <pc:sldMk cId="2073617444" sldId="276"/>
            <ac:spMk id="3" creationId="{AF5144F8-D0A9-BC28-0233-4FD8B2153E6F}"/>
          </ac:spMkLst>
        </pc:spChg>
        <pc:spChg chg="mod">
          <ac:chgData name="Date, Prasanna" userId="9188d059-a509-4d72-8a5d-95e52d955020" providerId="ADAL" clId="{B3F4141C-3D37-F841-9278-19D1930A0A58}" dt="2022-08-24T05:33:52.028" v="3212"/>
          <ac:spMkLst>
            <pc:docMk/>
            <pc:sldMk cId="2073617444" sldId="276"/>
            <ac:spMk id="4" creationId="{78E11DA8-1D84-4A89-AB0D-0B6F32FAE5F3}"/>
          </ac:spMkLst>
        </pc:spChg>
      </pc:sldChg>
      <pc:sldChg chg="addSp delSp modSp mod">
        <pc:chgData name="Date, Prasanna" userId="9188d059-a509-4d72-8a5d-95e52d955020" providerId="ADAL" clId="{B3F4141C-3D37-F841-9278-19D1930A0A58}" dt="2022-08-24T05:33:52.028" v="3212"/>
        <pc:sldMkLst>
          <pc:docMk/>
          <pc:sldMk cId="1931185851" sldId="277"/>
        </pc:sldMkLst>
        <pc:spChg chg="mod">
          <ac:chgData name="Date, Prasanna" userId="9188d059-a509-4d72-8a5d-95e52d955020" providerId="ADAL" clId="{B3F4141C-3D37-F841-9278-19D1930A0A58}" dt="2022-08-24T05:33:52.028" v="3212"/>
          <ac:spMkLst>
            <pc:docMk/>
            <pc:sldMk cId="1931185851" sldId="277"/>
            <ac:spMk id="2" creationId="{389936C9-C895-91E9-F01E-58882C92DB59}"/>
          </ac:spMkLst>
        </pc:spChg>
        <pc:spChg chg="del">
          <ac:chgData name="Date, Prasanna" userId="9188d059-a509-4d72-8a5d-95e52d955020" providerId="ADAL" clId="{B3F4141C-3D37-F841-9278-19D1930A0A58}" dt="2022-08-24T01:13:08.401" v="371" actId="478"/>
          <ac:spMkLst>
            <pc:docMk/>
            <pc:sldMk cId="1931185851" sldId="277"/>
            <ac:spMk id="3" creationId="{B75CEADB-A37F-12EE-8DC5-771C6B4A23CE}"/>
          </ac:spMkLst>
        </pc:spChg>
        <pc:spChg chg="mod">
          <ac:chgData name="Date, Prasanna" userId="9188d059-a509-4d72-8a5d-95e52d955020" providerId="ADAL" clId="{B3F4141C-3D37-F841-9278-19D1930A0A58}" dt="2022-08-24T05:33:52.028" v="3212"/>
          <ac:spMkLst>
            <pc:docMk/>
            <pc:sldMk cId="1931185851" sldId="277"/>
            <ac:spMk id="4" creationId="{EE181645-397B-D19F-41DE-46800708744F}"/>
          </ac:spMkLst>
        </pc:spChg>
        <pc:spChg chg="add mod">
          <ac:chgData name="Date, Prasanna" userId="9188d059-a509-4d72-8a5d-95e52d955020" providerId="ADAL" clId="{B3F4141C-3D37-F841-9278-19D1930A0A58}" dt="2022-08-24T01:45:49.468" v="391" actId="1076"/>
          <ac:spMkLst>
            <pc:docMk/>
            <pc:sldMk cId="1931185851" sldId="277"/>
            <ac:spMk id="5" creationId="{8C5AB3E3-F81B-B34A-DE07-BEA759DB4A06}"/>
          </ac:spMkLst>
        </pc:spChg>
        <pc:spChg chg="add mod">
          <ac:chgData name="Date, Prasanna" userId="9188d059-a509-4d72-8a5d-95e52d955020" providerId="ADAL" clId="{B3F4141C-3D37-F841-9278-19D1930A0A58}" dt="2022-08-24T01:46:19.804" v="403" actId="20577"/>
          <ac:spMkLst>
            <pc:docMk/>
            <pc:sldMk cId="1931185851" sldId="277"/>
            <ac:spMk id="6" creationId="{A3FF9081-F264-98F1-732E-794777CD2910}"/>
          </ac:spMkLst>
        </pc:spChg>
        <pc:spChg chg="add mod">
          <ac:chgData name="Date, Prasanna" userId="9188d059-a509-4d72-8a5d-95e52d955020" providerId="ADAL" clId="{B3F4141C-3D37-F841-9278-19D1930A0A58}" dt="2022-08-24T01:51:08.999" v="593" actId="1076"/>
          <ac:spMkLst>
            <pc:docMk/>
            <pc:sldMk cId="1931185851" sldId="277"/>
            <ac:spMk id="7" creationId="{3547CE25-850F-30A7-4459-0463D942249D}"/>
          </ac:spMkLst>
        </pc:spChg>
        <pc:spChg chg="add mod">
          <ac:chgData name="Date, Prasanna" userId="9188d059-a509-4d72-8a5d-95e52d955020" providerId="ADAL" clId="{B3F4141C-3D37-F841-9278-19D1930A0A58}" dt="2022-08-24T01:51:20.657" v="602" actId="1038"/>
          <ac:spMkLst>
            <pc:docMk/>
            <pc:sldMk cId="1931185851" sldId="277"/>
            <ac:spMk id="8" creationId="{75610F1F-7B3A-84FF-B3D2-5DE7F996CFB2}"/>
          </ac:spMkLst>
        </pc:spChg>
        <pc:spChg chg="add mod">
          <ac:chgData name="Date, Prasanna" userId="9188d059-a509-4d72-8a5d-95e52d955020" providerId="ADAL" clId="{B3F4141C-3D37-F841-9278-19D1930A0A58}" dt="2022-08-24T01:51:20.657" v="602" actId="1038"/>
          <ac:spMkLst>
            <pc:docMk/>
            <pc:sldMk cId="1931185851" sldId="277"/>
            <ac:spMk id="9" creationId="{0DC0C01A-BF08-CB89-B622-05EF24AE5A2B}"/>
          </ac:spMkLst>
        </pc:spChg>
        <pc:spChg chg="add mod">
          <ac:chgData name="Date, Prasanna" userId="9188d059-a509-4d72-8a5d-95e52d955020" providerId="ADAL" clId="{B3F4141C-3D37-F841-9278-19D1930A0A58}" dt="2022-08-24T01:52:07.202" v="608" actId="207"/>
          <ac:spMkLst>
            <pc:docMk/>
            <pc:sldMk cId="1931185851" sldId="277"/>
            <ac:spMk id="10" creationId="{EF91DD29-921C-CC16-DDCF-399008DB282B}"/>
          </ac:spMkLst>
        </pc:spChg>
        <pc:picChg chg="add mod">
          <ac:chgData name="Date, Prasanna" userId="9188d059-a509-4d72-8a5d-95e52d955020" providerId="ADAL" clId="{B3F4141C-3D37-F841-9278-19D1930A0A58}" dt="2022-08-24T01:51:20.657" v="602" actId="1038"/>
          <ac:picMkLst>
            <pc:docMk/>
            <pc:sldMk cId="1931185851" sldId="277"/>
            <ac:picMk id="1026" creationId="{2C839FE5-585A-0149-83D8-A9ED3618FA19}"/>
          </ac:picMkLst>
        </pc:picChg>
        <pc:picChg chg="add mod">
          <ac:chgData name="Date, Prasanna" userId="9188d059-a509-4d72-8a5d-95e52d955020" providerId="ADAL" clId="{B3F4141C-3D37-F841-9278-19D1930A0A58}" dt="2022-08-24T01:51:20.657" v="602" actId="1038"/>
          <ac:picMkLst>
            <pc:docMk/>
            <pc:sldMk cId="1931185851" sldId="277"/>
            <ac:picMk id="1028" creationId="{609F8794-8F1B-6222-870A-3B7660AF66B1}"/>
          </ac:picMkLst>
        </pc:picChg>
      </pc:sldChg>
      <pc:sldChg chg="modSp">
        <pc:chgData name="Date, Prasanna" userId="9188d059-a509-4d72-8a5d-95e52d955020" providerId="ADAL" clId="{B3F4141C-3D37-F841-9278-19D1930A0A58}" dt="2022-08-24T05:33:52.028" v="3212"/>
        <pc:sldMkLst>
          <pc:docMk/>
          <pc:sldMk cId="79279323" sldId="278"/>
        </pc:sldMkLst>
        <pc:spChg chg="mod">
          <ac:chgData name="Date, Prasanna" userId="9188d059-a509-4d72-8a5d-95e52d955020" providerId="ADAL" clId="{B3F4141C-3D37-F841-9278-19D1930A0A58}" dt="2022-08-24T05:33:52.028" v="3212"/>
          <ac:spMkLst>
            <pc:docMk/>
            <pc:sldMk cId="79279323" sldId="278"/>
            <ac:spMk id="2" creationId="{DBB98B99-966D-56D0-7A19-8322B8F32DEC}"/>
          </ac:spMkLst>
        </pc:spChg>
      </pc:sldChg>
      <pc:sldChg chg="modSp">
        <pc:chgData name="Date, Prasanna" userId="9188d059-a509-4d72-8a5d-95e52d955020" providerId="ADAL" clId="{B3F4141C-3D37-F841-9278-19D1930A0A58}" dt="2022-08-24T05:33:52.028" v="3212"/>
        <pc:sldMkLst>
          <pc:docMk/>
          <pc:sldMk cId="1962512181" sldId="279"/>
        </pc:sldMkLst>
        <pc:spChg chg="mod">
          <ac:chgData name="Date, Prasanna" userId="9188d059-a509-4d72-8a5d-95e52d955020" providerId="ADAL" clId="{B3F4141C-3D37-F841-9278-19D1930A0A58}" dt="2022-08-24T05:33:52.028" v="3212"/>
          <ac:spMkLst>
            <pc:docMk/>
            <pc:sldMk cId="1962512181" sldId="279"/>
            <ac:spMk id="2" creationId="{DBB98B99-966D-56D0-7A19-8322B8F32DEC}"/>
          </ac:spMkLst>
        </pc:spChg>
        <pc:spChg chg="mod">
          <ac:chgData name="Date, Prasanna" userId="9188d059-a509-4d72-8a5d-95e52d955020" providerId="ADAL" clId="{B3F4141C-3D37-F841-9278-19D1930A0A58}" dt="2022-08-24T05:33:52.028" v="3212"/>
          <ac:spMkLst>
            <pc:docMk/>
            <pc:sldMk cId="1962512181" sldId="279"/>
            <ac:spMk id="4" creationId="{F610492D-63E7-EBCD-1D24-C6EC7293FF75}"/>
          </ac:spMkLst>
        </pc:spChg>
      </pc:sldChg>
      <pc:sldChg chg="modSp">
        <pc:chgData name="Date, Prasanna" userId="9188d059-a509-4d72-8a5d-95e52d955020" providerId="ADAL" clId="{B3F4141C-3D37-F841-9278-19D1930A0A58}" dt="2022-08-24T05:33:52.028" v="3212"/>
        <pc:sldMkLst>
          <pc:docMk/>
          <pc:sldMk cId="1696051498" sldId="280"/>
        </pc:sldMkLst>
        <pc:spChg chg="mod">
          <ac:chgData name="Date, Prasanna" userId="9188d059-a509-4d72-8a5d-95e52d955020" providerId="ADAL" clId="{B3F4141C-3D37-F841-9278-19D1930A0A58}" dt="2022-08-24T05:33:52.028" v="3212"/>
          <ac:spMkLst>
            <pc:docMk/>
            <pc:sldMk cId="1696051498" sldId="280"/>
            <ac:spMk id="2" creationId="{DBB98B99-966D-56D0-7A19-8322B8F32DEC}"/>
          </ac:spMkLst>
        </pc:spChg>
      </pc:sldChg>
      <pc:sldChg chg="modSp">
        <pc:chgData name="Date, Prasanna" userId="9188d059-a509-4d72-8a5d-95e52d955020" providerId="ADAL" clId="{B3F4141C-3D37-F841-9278-19D1930A0A58}" dt="2022-08-24T15:51:04.688" v="6431" actId="20577"/>
        <pc:sldMkLst>
          <pc:docMk/>
          <pc:sldMk cId="3449206894" sldId="281"/>
        </pc:sldMkLst>
        <pc:spChg chg="mod">
          <ac:chgData name="Date, Prasanna" userId="9188d059-a509-4d72-8a5d-95e52d955020" providerId="ADAL" clId="{B3F4141C-3D37-F841-9278-19D1930A0A58}" dt="2022-08-24T05:33:52.028" v="3212"/>
          <ac:spMkLst>
            <pc:docMk/>
            <pc:sldMk cId="3449206894" sldId="281"/>
            <ac:spMk id="2" creationId="{DBB98B99-966D-56D0-7A19-8322B8F32DEC}"/>
          </ac:spMkLst>
        </pc:spChg>
        <pc:spChg chg="mod">
          <ac:chgData name="Date, Prasanna" userId="9188d059-a509-4d72-8a5d-95e52d955020" providerId="ADAL" clId="{B3F4141C-3D37-F841-9278-19D1930A0A58}" dt="2022-08-24T05:33:52.028" v="3212"/>
          <ac:spMkLst>
            <pc:docMk/>
            <pc:sldMk cId="3449206894" sldId="281"/>
            <ac:spMk id="4" creationId="{F610492D-63E7-EBCD-1D24-C6EC7293FF75}"/>
          </ac:spMkLst>
        </pc:spChg>
        <pc:spChg chg="mod">
          <ac:chgData name="Date, Prasanna" userId="9188d059-a509-4d72-8a5d-95e52d955020" providerId="ADAL" clId="{B3F4141C-3D37-F841-9278-19D1930A0A58}" dt="2022-08-24T15:51:04.688" v="6431" actId="20577"/>
          <ac:spMkLst>
            <pc:docMk/>
            <pc:sldMk cId="3449206894" sldId="281"/>
            <ac:spMk id="22" creationId="{DC3E6C85-5FE0-07D4-8C23-50C15467FF44}"/>
          </ac:spMkLst>
        </pc:spChg>
      </pc:sldChg>
      <pc:sldChg chg="modSp">
        <pc:chgData name="Date, Prasanna" userId="9188d059-a509-4d72-8a5d-95e52d955020" providerId="ADAL" clId="{B3F4141C-3D37-F841-9278-19D1930A0A58}" dt="2022-08-24T05:33:52.028" v="3212"/>
        <pc:sldMkLst>
          <pc:docMk/>
          <pc:sldMk cId="968399155" sldId="285"/>
        </pc:sldMkLst>
        <pc:spChg chg="mod">
          <ac:chgData name="Date, Prasanna" userId="9188d059-a509-4d72-8a5d-95e52d955020" providerId="ADAL" clId="{B3F4141C-3D37-F841-9278-19D1930A0A58}" dt="2022-08-24T05:33:52.028" v="3212"/>
          <ac:spMkLst>
            <pc:docMk/>
            <pc:sldMk cId="968399155" sldId="285"/>
            <ac:spMk id="2" creationId="{DBB98B99-966D-56D0-7A19-8322B8F32DEC}"/>
          </ac:spMkLst>
        </pc:spChg>
        <pc:spChg chg="mod">
          <ac:chgData name="Date, Prasanna" userId="9188d059-a509-4d72-8a5d-95e52d955020" providerId="ADAL" clId="{B3F4141C-3D37-F841-9278-19D1930A0A58}" dt="2022-08-24T05:33:52.028" v="3212"/>
          <ac:spMkLst>
            <pc:docMk/>
            <pc:sldMk cId="968399155" sldId="285"/>
            <ac:spMk id="4" creationId="{F610492D-63E7-EBCD-1D24-C6EC7293FF75}"/>
          </ac:spMkLst>
        </pc:spChg>
      </pc:sldChg>
      <pc:sldChg chg="modSp">
        <pc:chgData name="Date, Prasanna" userId="9188d059-a509-4d72-8a5d-95e52d955020" providerId="ADAL" clId="{B3F4141C-3D37-F841-9278-19D1930A0A58}" dt="2022-08-24T05:33:52.028" v="3212"/>
        <pc:sldMkLst>
          <pc:docMk/>
          <pc:sldMk cId="720529454" sldId="286"/>
        </pc:sldMkLst>
        <pc:spChg chg="mod">
          <ac:chgData name="Date, Prasanna" userId="9188d059-a509-4d72-8a5d-95e52d955020" providerId="ADAL" clId="{B3F4141C-3D37-F841-9278-19D1930A0A58}" dt="2022-08-24T05:33:52.028" v="3212"/>
          <ac:spMkLst>
            <pc:docMk/>
            <pc:sldMk cId="720529454" sldId="286"/>
            <ac:spMk id="2" creationId="{DBB98B99-966D-56D0-7A19-8322B8F32DEC}"/>
          </ac:spMkLst>
        </pc:spChg>
        <pc:spChg chg="mod">
          <ac:chgData name="Date, Prasanna" userId="9188d059-a509-4d72-8a5d-95e52d955020" providerId="ADAL" clId="{B3F4141C-3D37-F841-9278-19D1930A0A58}" dt="2022-08-24T05:33:52.028" v="3212"/>
          <ac:spMkLst>
            <pc:docMk/>
            <pc:sldMk cId="720529454" sldId="286"/>
            <ac:spMk id="4" creationId="{F610492D-63E7-EBCD-1D24-C6EC7293FF75}"/>
          </ac:spMkLst>
        </pc:spChg>
      </pc:sldChg>
      <pc:sldChg chg="modSp">
        <pc:chgData name="Date, Prasanna" userId="9188d059-a509-4d72-8a5d-95e52d955020" providerId="ADAL" clId="{B3F4141C-3D37-F841-9278-19D1930A0A58}" dt="2022-08-24T05:33:52.028" v="3212"/>
        <pc:sldMkLst>
          <pc:docMk/>
          <pc:sldMk cId="635546941" sldId="287"/>
        </pc:sldMkLst>
        <pc:spChg chg="mod">
          <ac:chgData name="Date, Prasanna" userId="9188d059-a509-4d72-8a5d-95e52d955020" providerId="ADAL" clId="{B3F4141C-3D37-F841-9278-19D1930A0A58}" dt="2022-08-24T05:33:52.028" v="3212"/>
          <ac:spMkLst>
            <pc:docMk/>
            <pc:sldMk cId="635546941" sldId="287"/>
            <ac:spMk id="2" creationId="{DBB98B99-966D-56D0-7A19-8322B8F32DEC}"/>
          </ac:spMkLst>
        </pc:spChg>
        <pc:spChg chg="mod">
          <ac:chgData name="Date, Prasanna" userId="9188d059-a509-4d72-8a5d-95e52d955020" providerId="ADAL" clId="{B3F4141C-3D37-F841-9278-19D1930A0A58}" dt="2022-08-24T05:33:52.028" v="3212"/>
          <ac:spMkLst>
            <pc:docMk/>
            <pc:sldMk cId="635546941" sldId="287"/>
            <ac:spMk id="4" creationId="{F610492D-63E7-EBCD-1D24-C6EC7293FF75}"/>
          </ac:spMkLst>
        </pc:spChg>
      </pc:sldChg>
      <pc:sldChg chg="modSp">
        <pc:chgData name="Date, Prasanna" userId="9188d059-a509-4d72-8a5d-95e52d955020" providerId="ADAL" clId="{B3F4141C-3D37-F841-9278-19D1930A0A58}" dt="2022-08-24T05:33:52.028" v="3212"/>
        <pc:sldMkLst>
          <pc:docMk/>
          <pc:sldMk cId="2919719856" sldId="288"/>
        </pc:sldMkLst>
        <pc:spChg chg="mod">
          <ac:chgData name="Date, Prasanna" userId="9188d059-a509-4d72-8a5d-95e52d955020" providerId="ADAL" clId="{B3F4141C-3D37-F841-9278-19D1930A0A58}" dt="2022-08-24T05:33:52.028" v="3212"/>
          <ac:spMkLst>
            <pc:docMk/>
            <pc:sldMk cId="2919719856" sldId="288"/>
            <ac:spMk id="2" creationId="{DBB98B99-966D-56D0-7A19-8322B8F32DEC}"/>
          </ac:spMkLst>
        </pc:spChg>
        <pc:spChg chg="mod">
          <ac:chgData name="Date, Prasanna" userId="9188d059-a509-4d72-8a5d-95e52d955020" providerId="ADAL" clId="{B3F4141C-3D37-F841-9278-19D1930A0A58}" dt="2022-08-24T05:33:52.028" v="3212"/>
          <ac:spMkLst>
            <pc:docMk/>
            <pc:sldMk cId="2919719856" sldId="288"/>
            <ac:spMk id="4" creationId="{F610492D-63E7-EBCD-1D24-C6EC7293FF75}"/>
          </ac:spMkLst>
        </pc:spChg>
      </pc:sldChg>
      <pc:sldChg chg="modSp">
        <pc:chgData name="Date, Prasanna" userId="9188d059-a509-4d72-8a5d-95e52d955020" providerId="ADAL" clId="{B3F4141C-3D37-F841-9278-19D1930A0A58}" dt="2022-08-24T05:33:52.028" v="3212"/>
        <pc:sldMkLst>
          <pc:docMk/>
          <pc:sldMk cId="3393162790" sldId="289"/>
        </pc:sldMkLst>
        <pc:spChg chg="mod">
          <ac:chgData name="Date, Prasanna" userId="9188d059-a509-4d72-8a5d-95e52d955020" providerId="ADAL" clId="{B3F4141C-3D37-F841-9278-19D1930A0A58}" dt="2022-08-24T05:33:52.028" v="3212"/>
          <ac:spMkLst>
            <pc:docMk/>
            <pc:sldMk cId="3393162790" sldId="289"/>
            <ac:spMk id="2" creationId="{DBB98B99-966D-56D0-7A19-8322B8F32DEC}"/>
          </ac:spMkLst>
        </pc:spChg>
        <pc:spChg chg="mod">
          <ac:chgData name="Date, Prasanna" userId="9188d059-a509-4d72-8a5d-95e52d955020" providerId="ADAL" clId="{B3F4141C-3D37-F841-9278-19D1930A0A58}" dt="2022-08-24T05:33:52.028" v="3212"/>
          <ac:spMkLst>
            <pc:docMk/>
            <pc:sldMk cId="3393162790" sldId="289"/>
            <ac:spMk id="4" creationId="{F610492D-63E7-EBCD-1D24-C6EC7293FF75}"/>
          </ac:spMkLst>
        </pc:spChg>
      </pc:sldChg>
      <pc:sldChg chg="modSp">
        <pc:chgData name="Date, Prasanna" userId="9188d059-a509-4d72-8a5d-95e52d955020" providerId="ADAL" clId="{B3F4141C-3D37-F841-9278-19D1930A0A58}" dt="2022-08-24T05:33:52.028" v="3212"/>
        <pc:sldMkLst>
          <pc:docMk/>
          <pc:sldMk cId="1378208459" sldId="290"/>
        </pc:sldMkLst>
        <pc:spChg chg="mod">
          <ac:chgData name="Date, Prasanna" userId="9188d059-a509-4d72-8a5d-95e52d955020" providerId="ADAL" clId="{B3F4141C-3D37-F841-9278-19D1930A0A58}" dt="2022-08-24T05:33:52.028" v="3212"/>
          <ac:spMkLst>
            <pc:docMk/>
            <pc:sldMk cId="1378208459" sldId="290"/>
            <ac:spMk id="2" creationId="{DBB98B99-966D-56D0-7A19-8322B8F32DEC}"/>
          </ac:spMkLst>
        </pc:spChg>
        <pc:spChg chg="mod">
          <ac:chgData name="Date, Prasanna" userId="9188d059-a509-4d72-8a5d-95e52d955020" providerId="ADAL" clId="{B3F4141C-3D37-F841-9278-19D1930A0A58}" dt="2022-08-24T05:33:52.028" v="3212"/>
          <ac:spMkLst>
            <pc:docMk/>
            <pc:sldMk cId="1378208459" sldId="290"/>
            <ac:spMk id="4" creationId="{F610492D-63E7-EBCD-1D24-C6EC7293FF75}"/>
          </ac:spMkLst>
        </pc:spChg>
      </pc:sldChg>
      <pc:sldChg chg="modSp">
        <pc:chgData name="Date, Prasanna" userId="9188d059-a509-4d72-8a5d-95e52d955020" providerId="ADAL" clId="{B3F4141C-3D37-F841-9278-19D1930A0A58}" dt="2022-08-24T05:33:52.028" v="3212"/>
        <pc:sldMkLst>
          <pc:docMk/>
          <pc:sldMk cId="3821409522" sldId="291"/>
        </pc:sldMkLst>
        <pc:spChg chg="mod">
          <ac:chgData name="Date, Prasanna" userId="9188d059-a509-4d72-8a5d-95e52d955020" providerId="ADAL" clId="{B3F4141C-3D37-F841-9278-19D1930A0A58}" dt="2022-08-24T05:33:52.028" v="3212"/>
          <ac:spMkLst>
            <pc:docMk/>
            <pc:sldMk cId="3821409522" sldId="291"/>
            <ac:spMk id="2" creationId="{DBB98B99-966D-56D0-7A19-8322B8F32DEC}"/>
          </ac:spMkLst>
        </pc:spChg>
        <pc:spChg chg="mod">
          <ac:chgData name="Date, Prasanna" userId="9188d059-a509-4d72-8a5d-95e52d955020" providerId="ADAL" clId="{B3F4141C-3D37-F841-9278-19D1930A0A58}" dt="2022-08-24T05:33:52.028" v="3212"/>
          <ac:spMkLst>
            <pc:docMk/>
            <pc:sldMk cId="3821409522" sldId="291"/>
            <ac:spMk id="4" creationId="{F610492D-63E7-EBCD-1D24-C6EC7293FF75}"/>
          </ac:spMkLst>
        </pc:spChg>
      </pc:sldChg>
      <pc:sldChg chg="modSp">
        <pc:chgData name="Date, Prasanna" userId="9188d059-a509-4d72-8a5d-95e52d955020" providerId="ADAL" clId="{B3F4141C-3D37-F841-9278-19D1930A0A58}" dt="2022-08-24T05:33:52.028" v="3212"/>
        <pc:sldMkLst>
          <pc:docMk/>
          <pc:sldMk cId="2615297326" sldId="292"/>
        </pc:sldMkLst>
        <pc:spChg chg="mod">
          <ac:chgData name="Date, Prasanna" userId="9188d059-a509-4d72-8a5d-95e52d955020" providerId="ADAL" clId="{B3F4141C-3D37-F841-9278-19D1930A0A58}" dt="2022-08-24T05:33:52.028" v="3212"/>
          <ac:spMkLst>
            <pc:docMk/>
            <pc:sldMk cId="2615297326" sldId="292"/>
            <ac:spMk id="2" creationId="{DBB98B99-966D-56D0-7A19-8322B8F32DEC}"/>
          </ac:spMkLst>
        </pc:spChg>
        <pc:spChg chg="mod">
          <ac:chgData name="Date, Prasanna" userId="9188d059-a509-4d72-8a5d-95e52d955020" providerId="ADAL" clId="{B3F4141C-3D37-F841-9278-19D1930A0A58}" dt="2022-08-24T05:33:52.028" v="3212"/>
          <ac:spMkLst>
            <pc:docMk/>
            <pc:sldMk cId="2615297326" sldId="292"/>
            <ac:spMk id="4" creationId="{F610492D-63E7-EBCD-1D24-C6EC7293FF75}"/>
          </ac:spMkLst>
        </pc:spChg>
      </pc:sldChg>
      <pc:sldChg chg="modSp">
        <pc:chgData name="Date, Prasanna" userId="9188d059-a509-4d72-8a5d-95e52d955020" providerId="ADAL" clId="{B3F4141C-3D37-F841-9278-19D1930A0A58}" dt="2022-08-24T05:33:52.028" v="3212"/>
        <pc:sldMkLst>
          <pc:docMk/>
          <pc:sldMk cId="2517068183" sldId="293"/>
        </pc:sldMkLst>
        <pc:spChg chg="mod">
          <ac:chgData name="Date, Prasanna" userId="9188d059-a509-4d72-8a5d-95e52d955020" providerId="ADAL" clId="{B3F4141C-3D37-F841-9278-19D1930A0A58}" dt="2022-08-24T05:33:52.028" v="3212"/>
          <ac:spMkLst>
            <pc:docMk/>
            <pc:sldMk cId="2517068183" sldId="293"/>
            <ac:spMk id="2" creationId="{DBB98B99-966D-56D0-7A19-8322B8F32DEC}"/>
          </ac:spMkLst>
        </pc:spChg>
        <pc:spChg chg="mod">
          <ac:chgData name="Date, Prasanna" userId="9188d059-a509-4d72-8a5d-95e52d955020" providerId="ADAL" clId="{B3F4141C-3D37-F841-9278-19D1930A0A58}" dt="2022-08-24T05:33:52.028" v="3212"/>
          <ac:spMkLst>
            <pc:docMk/>
            <pc:sldMk cId="2517068183" sldId="293"/>
            <ac:spMk id="4" creationId="{F610492D-63E7-EBCD-1D24-C6EC7293FF75}"/>
          </ac:spMkLst>
        </pc:spChg>
      </pc:sldChg>
      <pc:sldChg chg="modSp">
        <pc:chgData name="Date, Prasanna" userId="9188d059-a509-4d72-8a5d-95e52d955020" providerId="ADAL" clId="{B3F4141C-3D37-F841-9278-19D1930A0A58}" dt="2022-08-24T15:51:25.081" v="6440" actId="20577"/>
        <pc:sldMkLst>
          <pc:docMk/>
          <pc:sldMk cId="1133339813" sldId="294"/>
        </pc:sldMkLst>
        <pc:spChg chg="mod">
          <ac:chgData name="Date, Prasanna" userId="9188d059-a509-4d72-8a5d-95e52d955020" providerId="ADAL" clId="{B3F4141C-3D37-F841-9278-19D1930A0A58}" dt="2022-08-24T05:33:52.028" v="3212"/>
          <ac:spMkLst>
            <pc:docMk/>
            <pc:sldMk cId="1133339813" sldId="294"/>
            <ac:spMk id="2" creationId="{DBB98B99-966D-56D0-7A19-8322B8F32DEC}"/>
          </ac:spMkLst>
        </pc:spChg>
        <pc:spChg chg="mod">
          <ac:chgData name="Date, Prasanna" userId="9188d059-a509-4d72-8a5d-95e52d955020" providerId="ADAL" clId="{B3F4141C-3D37-F841-9278-19D1930A0A58}" dt="2022-08-24T05:33:52.028" v="3212"/>
          <ac:spMkLst>
            <pc:docMk/>
            <pc:sldMk cId="1133339813" sldId="294"/>
            <ac:spMk id="4" creationId="{F610492D-63E7-EBCD-1D24-C6EC7293FF75}"/>
          </ac:spMkLst>
        </pc:spChg>
        <pc:spChg chg="mod">
          <ac:chgData name="Date, Prasanna" userId="9188d059-a509-4d72-8a5d-95e52d955020" providerId="ADAL" clId="{B3F4141C-3D37-F841-9278-19D1930A0A58}" dt="2022-08-24T15:51:25.081" v="6440" actId="20577"/>
          <ac:spMkLst>
            <pc:docMk/>
            <pc:sldMk cId="1133339813" sldId="294"/>
            <ac:spMk id="23" creationId="{51E2EA4A-C1FB-60D2-AA2E-8358C2C8FDDD}"/>
          </ac:spMkLst>
        </pc:spChg>
      </pc:sldChg>
      <pc:sldChg chg="modSp">
        <pc:chgData name="Date, Prasanna" userId="9188d059-a509-4d72-8a5d-95e52d955020" providerId="ADAL" clId="{B3F4141C-3D37-F841-9278-19D1930A0A58}" dt="2022-08-24T15:41:03.792" v="6412" actId="20577"/>
        <pc:sldMkLst>
          <pc:docMk/>
          <pc:sldMk cId="3540252918" sldId="295"/>
        </pc:sldMkLst>
        <pc:spChg chg="mod">
          <ac:chgData name="Date, Prasanna" userId="9188d059-a509-4d72-8a5d-95e52d955020" providerId="ADAL" clId="{B3F4141C-3D37-F841-9278-19D1930A0A58}" dt="2022-08-24T05:33:52.028" v="3212"/>
          <ac:spMkLst>
            <pc:docMk/>
            <pc:sldMk cId="3540252918" sldId="295"/>
            <ac:spMk id="2" creationId="{DBB98B99-966D-56D0-7A19-8322B8F32DEC}"/>
          </ac:spMkLst>
        </pc:spChg>
        <pc:spChg chg="mod">
          <ac:chgData name="Date, Prasanna" userId="9188d059-a509-4d72-8a5d-95e52d955020" providerId="ADAL" clId="{B3F4141C-3D37-F841-9278-19D1930A0A58}" dt="2022-08-24T05:33:52.028" v="3212"/>
          <ac:spMkLst>
            <pc:docMk/>
            <pc:sldMk cId="3540252918" sldId="295"/>
            <ac:spMk id="4" creationId="{F610492D-63E7-EBCD-1D24-C6EC7293FF75}"/>
          </ac:spMkLst>
        </pc:spChg>
        <pc:spChg chg="mod">
          <ac:chgData name="Date, Prasanna" userId="9188d059-a509-4d72-8a5d-95e52d955020" providerId="ADAL" clId="{B3F4141C-3D37-F841-9278-19D1930A0A58}" dt="2022-08-24T15:41:03.792" v="6412" actId="20577"/>
          <ac:spMkLst>
            <pc:docMk/>
            <pc:sldMk cId="3540252918" sldId="295"/>
            <ac:spMk id="23" creationId="{51E2EA4A-C1FB-60D2-AA2E-8358C2C8FDDD}"/>
          </ac:spMkLst>
        </pc:spChg>
      </pc:sldChg>
      <pc:sldChg chg="modSp">
        <pc:chgData name="Date, Prasanna" userId="9188d059-a509-4d72-8a5d-95e52d955020" providerId="ADAL" clId="{B3F4141C-3D37-F841-9278-19D1930A0A58}" dt="2022-08-24T15:51:10.961" v="6433" actId="20577"/>
        <pc:sldMkLst>
          <pc:docMk/>
          <pc:sldMk cId="3142779616" sldId="296"/>
        </pc:sldMkLst>
        <pc:spChg chg="mod">
          <ac:chgData name="Date, Prasanna" userId="9188d059-a509-4d72-8a5d-95e52d955020" providerId="ADAL" clId="{B3F4141C-3D37-F841-9278-19D1930A0A58}" dt="2022-08-24T05:33:52.028" v="3212"/>
          <ac:spMkLst>
            <pc:docMk/>
            <pc:sldMk cId="3142779616" sldId="296"/>
            <ac:spMk id="2" creationId="{DBB98B99-966D-56D0-7A19-8322B8F32DEC}"/>
          </ac:spMkLst>
        </pc:spChg>
        <pc:spChg chg="mod">
          <ac:chgData name="Date, Prasanna" userId="9188d059-a509-4d72-8a5d-95e52d955020" providerId="ADAL" clId="{B3F4141C-3D37-F841-9278-19D1930A0A58}" dt="2022-08-24T05:33:52.028" v="3212"/>
          <ac:spMkLst>
            <pc:docMk/>
            <pc:sldMk cId="3142779616" sldId="296"/>
            <ac:spMk id="4" creationId="{F610492D-63E7-EBCD-1D24-C6EC7293FF75}"/>
          </ac:spMkLst>
        </pc:spChg>
        <pc:spChg chg="mod">
          <ac:chgData name="Date, Prasanna" userId="9188d059-a509-4d72-8a5d-95e52d955020" providerId="ADAL" clId="{B3F4141C-3D37-F841-9278-19D1930A0A58}" dt="2022-08-24T15:51:10.961" v="6433" actId="20577"/>
          <ac:spMkLst>
            <pc:docMk/>
            <pc:sldMk cId="3142779616" sldId="296"/>
            <ac:spMk id="23" creationId="{51E2EA4A-C1FB-60D2-AA2E-8358C2C8FDDD}"/>
          </ac:spMkLst>
        </pc:spChg>
      </pc:sldChg>
      <pc:sldChg chg="modSp">
        <pc:chgData name="Date, Prasanna" userId="9188d059-a509-4d72-8a5d-95e52d955020" providerId="ADAL" clId="{B3F4141C-3D37-F841-9278-19D1930A0A58}" dt="2022-08-24T15:50:46.950" v="6429" actId="20577"/>
        <pc:sldMkLst>
          <pc:docMk/>
          <pc:sldMk cId="189437341" sldId="297"/>
        </pc:sldMkLst>
        <pc:spChg chg="mod">
          <ac:chgData name="Date, Prasanna" userId="9188d059-a509-4d72-8a5d-95e52d955020" providerId="ADAL" clId="{B3F4141C-3D37-F841-9278-19D1930A0A58}" dt="2022-08-24T05:33:52.028" v="3212"/>
          <ac:spMkLst>
            <pc:docMk/>
            <pc:sldMk cId="189437341" sldId="297"/>
            <ac:spMk id="2" creationId="{DBB98B99-966D-56D0-7A19-8322B8F32DEC}"/>
          </ac:spMkLst>
        </pc:spChg>
        <pc:spChg chg="mod">
          <ac:chgData name="Date, Prasanna" userId="9188d059-a509-4d72-8a5d-95e52d955020" providerId="ADAL" clId="{B3F4141C-3D37-F841-9278-19D1930A0A58}" dt="2022-08-24T05:33:52.028" v="3212"/>
          <ac:spMkLst>
            <pc:docMk/>
            <pc:sldMk cId="189437341" sldId="297"/>
            <ac:spMk id="4" creationId="{F610492D-63E7-EBCD-1D24-C6EC7293FF75}"/>
          </ac:spMkLst>
        </pc:spChg>
        <pc:spChg chg="mod">
          <ac:chgData name="Date, Prasanna" userId="9188d059-a509-4d72-8a5d-95e52d955020" providerId="ADAL" clId="{B3F4141C-3D37-F841-9278-19D1930A0A58}" dt="2022-08-24T15:50:46.950" v="6429" actId="20577"/>
          <ac:spMkLst>
            <pc:docMk/>
            <pc:sldMk cId="189437341" sldId="297"/>
            <ac:spMk id="23" creationId="{51E2EA4A-C1FB-60D2-AA2E-8358C2C8FDDD}"/>
          </ac:spMkLst>
        </pc:spChg>
      </pc:sldChg>
      <pc:sldChg chg="del">
        <pc:chgData name="Date, Prasanna" userId="9188d059-a509-4d72-8a5d-95e52d955020" providerId="ADAL" clId="{B3F4141C-3D37-F841-9278-19D1930A0A58}" dt="2022-08-24T00:03:24.704" v="0" actId="2696"/>
        <pc:sldMkLst>
          <pc:docMk/>
          <pc:sldMk cId="4078999678" sldId="300"/>
        </pc:sldMkLst>
      </pc:sldChg>
      <pc:sldChg chg="modSp">
        <pc:chgData name="Date, Prasanna" userId="9188d059-a509-4d72-8a5d-95e52d955020" providerId="ADAL" clId="{B3F4141C-3D37-F841-9278-19D1930A0A58}" dt="2022-08-24T05:33:52.028" v="3212"/>
        <pc:sldMkLst>
          <pc:docMk/>
          <pc:sldMk cId="3501799323" sldId="301"/>
        </pc:sldMkLst>
        <pc:spChg chg="mod">
          <ac:chgData name="Date, Prasanna" userId="9188d059-a509-4d72-8a5d-95e52d955020" providerId="ADAL" clId="{B3F4141C-3D37-F841-9278-19D1930A0A58}" dt="2022-08-24T05:33:52.028" v="3212"/>
          <ac:spMkLst>
            <pc:docMk/>
            <pc:sldMk cId="3501799323" sldId="301"/>
            <ac:spMk id="2" creationId="{48480CDA-0249-B728-D653-5EADA95EEEC5}"/>
          </ac:spMkLst>
        </pc:spChg>
        <pc:spChg chg="mod">
          <ac:chgData name="Date, Prasanna" userId="9188d059-a509-4d72-8a5d-95e52d955020" providerId="ADAL" clId="{B3F4141C-3D37-F841-9278-19D1930A0A58}" dt="2022-08-24T05:33:52.028" v="3212"/>
          <ac:spMkLst>
            <pc:docMk/>
            <pc:sldMk cId="3501799323" sldId="301"/>
            <ac:spMk id="4" creationId="{786F3D63-45CE-AEE9-A697-E1C8BA2232E5}"/>
          </ac:spMkLst>
        </pc:spChg>
      </pc:sldChg>
      <pc:sldChg chg="modSp">
        <pc:chgData name="Date, Prasanna" userId="9188d059-a509-4d72-8a5d-95e52d955020" providerId="ADAL" clId="{B3F4141C-3D37-F841-9278-19D1930A0A58}" dt="2022-08-24T05:33:52.028" v="3212"/>
        <pc:sldMkLst>
          <pc:docMk/>
          <pc:sldMk cId="4073194354" sldId="302"/>
        </pc:sldMkLst>
        <pc:spChg chg="mod">
          <ac:chgData name="Date, Prasanna" userId="9188d059-a509-4d72-8a5d-95e52d955020" providerId="ADAL" clId="{B3F4141C-3D37-F841-9278-19D1930A0A58}" dt="2022-08-24T05:33:52.028" v="3212"/>
          <ac:spMkLst>
            <pc:docMk/>
            <pc:sldMk cId="4073194354" sldId="302"/>
            <ac:spMk id="2" creationId="{48480CDA-0249-B728-D653-5EADA95EEEC5}"/>
          </ac:spMkLst>
        </pc:spChg>
        <pc:spChg chg="mod">
          <ac:chgData name="Date, Prasanna" userId="9188d059-a509-4d72-8a5d-95e52d955020" providerId="ADAL" clId="{B3F4141C-3D37-F841-9278-19D1930A0A58}" dt="2022-08-24T05:33:52.028" v="3212"/>
          <ac:spMkLst>
            <pc:docMk/>
            <pc:sldMk cId="4073194354" sldId="302"/>
            <ac:spMk id="4" creationId="{786F3D63-45CE-AEE9-A697-E1C8BA2232E5}"/>
          </ac:spMkLst>
        </pc:spChg>
      </pc:sldChg>
      <pc:sldChg chg="modSp">
        <pc:chgData name="Date, Prasanna" userId="9188d059-a509-4d72-8a5d-95e52d955020" providerId="ADAL" clId="{B3F4141C-3D37-F841-9278-19D1930A0A58}" dt="2022-08-24T05:33:52.028" v="3212"/>
        <pc:sldMkLst>
          <pc:docMk/>
          <pc:sldMk cId="511682489" sldId="303"/>
        </pc:sldMkLst>
        <pc:spChg chg="mod">
          <ac:chgData name="Date, Prasanna" userId="9188d059-a509-4d72-8a5d-95e52d955020" providerId="ADAL" clId="{B3F4141C-3D37-F841-9278-19D1930A0A58}" dt="2022-08-24T05:33:52.028" v="3212"/>
          <ac:spMkLst>
            <pc:docMk/>
            <pc:sldMk cId="511682489" sldId="303"/>
            <ac:spMk id="2" creationId="{48480CDA-0249-B728-D653-5EADA95EEEC5}"/>
          </ac:spMkLst>
        </pc:spChg>
        <pc:spChg chg="mod">
          <ac:chgData name="Date, Prasanna" userId="9188d059-a509-4d72-8a5d-95e52d955020" providerId="ADAL" clId="{B3F4141C-3D37-F841-9278-19D1930A0A58}" dt="2022-08-24T05:33:52.028" v="3212"/>
          <ac:spMkLst>
            <pc:docMk/>
            <pc:sldMk cId="511682489" sldId="303"/>
            <ac:spMk id="4" creationId="{786F3D63-45CE-AEE9-A697-E1C8BA2232E5}"/>
          </ac:spMkLst>
        </pc:spChg>
      </pc:sldChg>
      <pc:sldChg chg="del">
        <pc:chgData name="Date, Prasanna" userId="9188d059-a509-4d72-8a5d-95e52d955020" providerId="ADAL" clId="{B3F4141C-3D37-F841-9278-19D1930A0A58}" dt="2022-08-24T00:03:24.704" v="0" actId="2696"/>
        <pc:sldMkLst>
          <pc:docMk/>
          <pc:sldMk cId="2057491727" sldId="304"/>
        </pc:sldMkLst>
      </pc:sldChg>
      <pc:sldChg chg="del">
        <pc:chgData name="Date, Prasanna" userId="9188d059-a509-4d72-8a5d-95e52d955020" providerId="ADAL" clId="{B3F4141C-3D37-F841-9278-19D1930A0A58}" dt="2022-08-24T00:03:24.704" v="0" actId="2696"/>
        <pc:sldMkLst>
          <pc:docMk/>
          <pc:sldMk cId="2444989384" sldId="305"/>
        </pc:sldMkLst>
      </pc:sldChg>
      <pc:sldChg chg="modSp">
        <pc:chgData name="Date, Prasanna" userId="9188d059-a509-4d72-8a5d-95e52d955020" providerId="ADAL" clId="{B3F4141C-3D37-F841-9278-19D1930A0A58}" dt="2022-08-24T05:33:52.028" v="3212"/>
        <pc:sldMkLst>
          <pc:docMk/>
          <pc:sldMk cId="729774920" sldId="306"/>
        </pc:sldMkLst>
        <pc:spChg chg="mod">
          <ac:chgData name="Date, Prasanna" userId="9188d059-a509-4d72-8a5d-95e52d955020" providerId="ADAL" clId="{B3F4141C-3D37-F841-9278-19D1930A0A58}" dt="2022-08-24T05:33:52.028" v="3212"/>
          <ac:spMkLst>
            <pc:docMk/>
            <pc:sldMk cId="729774920" sldId="306"/>
            <ac:spMk id="2" creationId="{41C6CA1A-9976-7075-83BB-B3F1CF02E54E}"/>
          </ac:spMkLst>
        </pc:spChg>
        <pc:spChg chg="mod">
          <ac:chgData name="Date, Prasanna" userId="9188d059-a509-4d72-8a5d-95e52d955020" providerId="ADAL" clId="{B3F4141C-3D37-F841-9278-19D1930A0A58}" dt="2022-08-24T05:33:52.028" v="3212"/>
          <ac:spMkLst>
            <pc:docMk/>
            <pc:sldMk cId="729774920" sldId="306"/>
            <ac:spMk id="5" creationId="{5E40A90A-178B-898A-E0CC-D23E7B5F87A2}"/>
          </ac:spMkLst>
        </pc:spChg>
      </pc:sldChg>
      <pc:sldChg chg="modSp">
        <pc:chgData name="Date, Prasanna" userId="9188d059-a509-4d72-8a5d-95e52d955020" providerId="ADAL" clId="{B3F4141C-3D37-F841-9278-19D1930A0A58}" dt="2022-08-24T05:33:52.028" v="3212"/>
        <pc:sldMkLst>
          <pc:docMk/>
          <pc:sldMk cId="1117978904" sldId="307"/>
        </pc:sldMkLst>
        <pc:spChg chg="mod">
          <ac:chgData name="Date, Prasanna" userId="9188d059-a509-4d72-8a5d-95e52d955020" providerId="ADAL" clId="{B3F4141C-3D37-F841-9278-19D1930A0A58}" dt="2022-08-24T05:33:52.028" v="3212"/>
          <ac:spMkLst>
            <pc:docMk/>
            <pc:sldMk cId="1117978904" sldId="307"/>
            <ac:spMk id="2" creationId="{48480CDA-0249-B728-D653-5EADA95EEEC5}"/>
          </ac:spMkLst>
        </pc:spChg>
        <pc:spChg chg="mod">
          <ac:chgData name="Date, Prasanna" userId="9188d059-a509-4d72-8a5d-95e52d955020" providerId="ADAL" clId="{B3F4141C-3D37-F841-9278-19D1930A0A58}" dt="2022-08-24T05:33:52.028" v="3212"/>
          <ac:spMkLst>
            <pc:docMk/>
            <pc:sldMk cId="1117978904" sldId="307"/>
            <ac:spMk id="4" creationId="{786F3D63-45CE-AEE9-A697-E1C8BA2232E5}"/>
          </ac:spMkLst>
        </pc:spChg>
      </pc:sldChg>
      <pc:sldChg chg="modSp">
        <pc:chgData name="Date, Prasanna" userId="9188d059-a509-4d72-8a5d-95e52d955020" providerId="ADAL" clId="{B3F4141C-3D37-F841-9278-19D1930A0A58}" dt="2022-08-24T05:33:52.028" v="3212"/>
        <pc:sldMkLst>
          <pc:docMk/>
          <pc:sldMk cId="2662276073" sldId="308"/>
        </pc:sldMkLst>
        <pc:spChg chg="mod">
          <ac:chgData name="Date, Prasanna" userId="9188d059-a509-4d72-8a5d-95e52d955020" providerId="ADAL" clId="{B3F4141C-3D37-F841-9278-19D1930A0A58}" dt="2022-08-24T05:33:52.028" v="3212"/>
          <ac:spMkLst>
            <pc:docMk/>
            <pc:sldMk cId="2662276073" sldId="308"/>
            <ac:spMk id="2" creationId="{48480CDA-0249-B728-D653-5EADA95EEEC5}"/>
          </ac:spMkLst>
        </pc:spChg>
        <pc:spChg chg="mod">
          <ac:chgData name="Date, Prasanna" userId="9188d059-a509-4d72-8a5d-95e52d955020" providerId="ADAL" clId="{B3F4141C-3D37-F841-9278-19D1930A0A58}" dt="2022-08-24T05:33:52.028" v="3212"/>
          <ac:spMkLst>
            <pc:docMk/>
            <pc:sldMk cId="2662276073" sldId="308"/>
            <ac:spMk id="4" creationId="{786F3D63-45CE-AEE9-A697-E1C8BA2232E5}"/>
          </ac:spMkLst>
        </pc:spChg>
      </pc:sldChg>
      <pc:sldChg chg="modSp">
        <pc:chgData name="Date, Prasanna" userId="9188d059-a509-4d72-8a5d-95e52d955020" providerId="ADAL" clId="{B3F4141C-3D37-F841-9278-19D1930A0A58}" dt="2022-08-24T05:33:52.028" v="3212"/>
        <pc:sldMkLst>
          <pc:docMk/>
          <pc:sldMk cId="3981374750" sldId="309"/>
        </pc:sldMkLst>
        <pc:spChg chg="mod">
          <ac:chgData name="Date, Prasanna" userId="9188d059-a509-4d72-8a5d-95e52d955020" providerId="ADAL" clId="{B3F4141C-3D37-F841-9278-19D1930A0A58}" dt="2022-08-24T05:33:52.028" v="3212"/>
          <ac:spMkLst>
            <pc:docMk/>
            <pc:sldMk cId="3981374750" sldId="309"/>
            <ac:spMk id="2" creationId="{48480CDA-0249-B728-D653-5EADA95EEEC5}"/>
          </ac:spMkLst>
        </pc:spChg>
        <pc:spChg chg="mod">
          <ac:chgData name="Date, Prasanna" userId="9188d059-a509-4d72-8a5d-95e52d955020" providerId="ADAL" clId="{B3F4141C-3D37-F841-9278-19D1930A0A58}" dt="2022-08-24T05:33:52.028" v="3212"/>
          <ac:spMkLst>
            <pc:docMk/>
            <pc:sldMk cId="3981374750" sldId="309"/>
            <ac:spMk id="4" creationId="{786F3D63-45CE-AEE9-A697-E1C8BA2232E5}"/>
          </ac:spMkLst>
        </pc:spChg>
      </pc:sldChg>
      <pc:sldChg chg="modSp">
        <pc:chgData name="Date, Prasanna" userId="9188d059-a509-4d72-8a5d-95e52d955020" providerId="ADAL" clId="{B3F4141C-3D37-F841-9278-19D1930A0A58}" dt="2022-08-24T05:33:52.028" v="3212"/>
        <pc:sldMkLst>
          <pc:docMk/>
          <pc:sldMk cId="3084196192" sldId="310"/>
        </pc:sldMkLst>
        <pc:spChg chg="mod">
          <ac:chgData name="Date, Prasanna" userId="9188d059-a509-4d72-8a5d-95e52d955020" providerId="ADAL" clId="{B3F4141C-3D37-F841-9278-19D1930A0A58}" dt="2022-08-24T05:33:52.028" v="3212"/>
          <ac:spMkLst>
            <pc:docMk/>
            <pc:sldMk cId="3084196192" sldId="310"/>
            <ac:spMk id="2" creationId="{0EC1C945-6506-ACEE-05CA-04A146A049BD}"/>
          </ac:spMkLst>
        </pc:spChg>
        <pc:spChg chg="mod">
          <ac:chgData name="Date, Prasanna" userId="9188d059-a509-4d72-8a5d-95e52d955020" providerId="ADAL" clId="{B3F4141C-3D37-F841-9278-19D1930A0A58}" dt="2022-08-24T05:33:52.028" v="3212"/>
          <ac:spMkLst>
            <pc:docMk/>
            <pc:sldMk cId="3084196192" sldId="310"/>
            <ac:spMk id="4" creationId="{9F2ED068-BA6D-0D15-41F3-5E25F75B8E71}"/>
          </ac:spMkLst>
        </pc:spChg>
      </pc:sldChg>
      <pc:sldChg chg="modSp">
        <pc:chgData name="Date, Prasanna" userId="9188d059-a509-4d72-8a5d-95e52d955020" providerId="ADAL" clId="{B3F4141C-3D37-F841-9278-19D1930A0A58}" dt="2022-08-24T05:33:52.028" v="3212"/>
        <pc:sldMkLst>
          <pc:docMk/>
          <pc:sldMk cId="1040896188" sldId="311"/>
        </pc:sldMkLst>
        <pc:spChg chg="mod">
          <ac:chgData name="Date, Prasanna" userId="9188d059-a509-4d72-8a5d-95e52d955020" providerId="ADAL" clId="{B3F4141C-3D37-F841-9278-19D1930A0A58}" dt="2022-08-24T05:33:52.028" v="3212"/>
          <ac:spMkLst>
            <pc:docMk/>
            <pc:sldMk cId="1040896188" sldId="311"/>
            <ac:spMk id="2" creationId="{0EC1C945-6506-ACEE-05CA-04A146A049BD}"/>
          </ac:spMkLst>
        </pc:spChg>
        <pc:spChg chg="mod">
          <ac:chgData name="Date, Prasanna" userId="9188d059-a509-4d72-8a5d-95e52d955020" providerId="ADAL" clId="{B3F4141C-3D37-F841-9278-19D1930A0A58}" dt="2022-08-24T05:33:52.028" v="3212"/>
          <ac:spMkLst>
            <pc:docMk/>
            <pc:sldMk cId="1040896188" sldId="311"/>
            <ac:spMk id="4" creationId="{9F2ED068-BA6D-0D15-41F3-5E25F75B8E71}"/>
          </ac:spMkLst>
        </pc:spChg>
        <pc:spChg chg="mod">
          <ac:chgData name="Date, Prasanna" userId="9188d059-a509-4d72-8a5d-95e52d955020" providerId="ADAL" clId="{B3F4141C-3D37-F841-9278-19D1930A0A58}" dt="2022-08-24T00:21:28.176" v="11" actId="20577"/>
          <ac:spMkLst>
            <pc:docMk/>
            <pc:sldMk cId="1040896188" sldId="311"/>
            <ac:spMk id="14" creationId="{2A5ADF6A-06A3-B803-E427-E5B46EE4425F}"/>
          </ac:spMkLst>
        </pc:spChg>
      </pc:sldChg>
      <pc:sldChg chg="modSp">
        <pc:chgData name="Date, Prasanna" userId="9188d059-a509-4d72-8a5d-95e52d955020" providerId="ADAL" clId="{B3F4141C-3D37-F841-9278-19D1930A0A58}" dt="2022-08-24T05:33:52.028" v="3212"/>
        <pc:sldMkLst>
          <pc:docMk/>
          <pc:sldMk cId="512384471" sldId="312"/>
        </pc:sldMkLst>
        <pc:spChg chg="mod">
          <ac:chgData name="Date, Prasanna" userId="9188d059-a509-4d72-8a5d-95e52d955020" providerId="ADAL" clId="{B3F4141C-3D37-F841-9278-19D1930A0A58}" dt="2022-08-24T05:33:52.028" v="3212"/>
          <ac:spMkLst>
            <pc:docMk/>
            <pc:sldMk cId="512384471" sldId="312"/>
            <ac:spMk id="2" creationId="{0EC1C945-6506-ACEE-05CA-04A146A049BD}"/>
          </ac:spMkLst>
        </pc:spChg>
        <pc:spChg chg="mod">
          <ac:chgData name="Date, Prasanna" userId="9188d059-a509-4d72-8a5d-95e52d955020" providerId="ADAL" clId="{B3F4141C-3D37-F841-9278-19D1930A0A58}" dt="2022-08-24T05:33:52.028" v="3212"/>
          <ac:spMkLst>
            <pc:docMk/>
            <pc:sldMk cId="512384471" sldId="312"/>
            <ac:spMk id="4" creationId="{9F2ED068-BA6D-0D15-41F3-5E25F75B8E71}"/>
          </ac:spMkLst>
        </pc:spChg>
        <pc:spChg chg="mod">
          <ac:chgData name="Date, Prasanna" userId="9188d059-a509-4d72-8a5d-95e52d955020" providerId="ADAL" clId="{B3F4141C-3D37-F841-9278-19D1930A0A58}" dt="2022-08-24T00:21:41.292" v="14" actId="20577"/>
          <ac:spMkLst>
            <pc:docMk/>
            <pc:sldMk cId="512384471" sldId="312"/>
            <ac:spMk id="14" creationId="{2A5ADF6A-06A3-B803-E427-E5B46EE4425F}"/>
          </ac:spMkLst>
        </pc:spChg>
      </pc:sldChg>
      <pc:sldChg chg="modSp">
        <pc:chgData name="Date, Prasanna" userId="9188d059-a509-4d72-8a5d-95e52d955020" providerId="ADAL" clId="{B3F4141C-3D37-F841-9278-19D1930A0A58}" dt="2022-08-24T05:33:52.028" v="3212"/>
        <pc:sldMkLst>
          <pc:docMk/>
          <pc:sldMk cId="43665101" sldId="313"/>
        </pc:sldMkLst>
        <pc:spChg chg="mod">
          <ac:chgData name="Date, Prasanna" userId="9188d059-a509-4d72-8a5d-95e52d955020" providerId="ADAL" clId="{B3F4141C-3D37-F841-9278-19D1930A0A58}" dt="2022-08-24T05:33:52.028" v="3212"/>
          <ac:spMkLst>
            <pc:docMk/>
            <pc:sldMk cId="43665101" sldId="313"/>
            <ac:spMk id="2" creationId="{0EC1C945-6506-ACEE-05CA-04A146A049BD}"/>
          </ac:spMkLst>
        </pc:spChg>
        <pc:spChg chg="mod">
          <ac:chgData name="Date, Prasanna" userId="9188d059-a509-4d72-8a5d-95e52d955020" providerId="ADAL" clId="{B3F4141C-3D37-F841-9278-19D1930A0A58}" dt="2022-08-24T05:33:52.028" v="3212"/>
          <ac:spMkLst>
            <pc:docMk/>
            <pc:sldMk cId="43665101" sldId="313"/>
            <ac:spMk id="4" creationId="{9F2ED068-BA6D-0D15-41F3-5E25F75B8E71}"/>
          </ac:spMkLst>
        </pc:spChg>
        <pc:spChg chg="mod">
          <ac:chgData name="Date, Prasanna" userId="9188d059-a509-4d72-8a5d-95e52d955020" providerId="ADAL" clId="{B3F4141C-3D37-F841-9278-19D1930A0A58}" dt="2022-08-24T00:21:45.183" v="17" actId="20577"/>
          <ac:spMkLst>
            <pc:docMk/>
            <pc:sldMk cId="43665101" sldId="313"/>
            <ac:spMk id="14" creationId="{2A5ADF6A-06A3-B803-E427-E5B46EE4425F}"/>
          </ac:spMkLst>
        </pc:spChg>
      </pc:sldChg>
      <pc:sldChg chg="modSp">
        <pc:chgData name="Date, Prasanna" userId="9188d059-a509-4d72-8a5d-95e52d955020" providerId="ADAL" clId="{B3F4141C-3D37-F841-9278-19D1930A0A58}" dt="2022-08-24T05:33:52.028" v="3212"/>
        <pc:sldMkLst>
          <pc:docMk/>
          <pc:sldMk cId="1371329740" sldId="314"/>
        </pc:sldMkLst>
        <pc:spChg chg="mod">
          <ac:chgData name="Date, Prasanna" userId="9188d059-a509-4d72-8a5d-95e52d955020" providerId="ADAL" clId="{B3F4141C-3D37-F841-9278-19D1930A0A58}" dt="2022-08-24T05:33:52.028" v="3212"/>
          <ac:spMkLst>
            <pc:docMk/>
            <pc:sldMk cId="1371329740" sldId="314"/>
            <ac:spMk id="2" creationId="{0EC1C945-6506-ACEE-05CA-04A146A049BD}"/>
          </ac:spMkLst>
        </pc:spChg>
        <pc:spChg chg="mod">
          <ac:chgData name="Date, Prasanna" userId="9188d059-a509-4d72-8a5d-95e52d955020" providerId="ADAL" clId="{B3F4141C-3D37-F841-9278-19D1930A0A58}" dt="2022-08-24T05:33:52.028" v="3212"/>
          <ac:spMkLst>
            <pc:docMk/>
            <pc:sldMk cId="1371329740" sldId="314"/>
            <ac:spMk id="4" creationId="{9F2ED068-BA6D-0D15-41F3-5E25F75B8E71}"/>
          </ac:spMkLst>
        </pc:spChg>
        <pc:spChg chg="mod">
          <ac:chgData name="Date, Prasanna" userId="9188d059-a509-4d72-8a5d-95e52d955020" providerId="ADAL" clId="{B3F4141C-3D37-F841-9278-19D1930A0A58}" dt="2022-08-24T00:21:49.229" v="20" actId="20577"/>
          <ac:spMkLst>
            <pc:docMk/>
            <pc:sldMk cId="1371329740" sldId="314"/>
            <ac:spMk id="14" creationId="{2A5ADF6A-06A3-B803-E427-E5B46EE4425F}"/>
          </ac:spMkLst>
        </pc:spChg>
      </pc:sldChg>
      <pc:sldChg chg="modSp add mod">
        <pc:chgData name="Date, Prasanna" userId="9188d059-a509-4d72-8a5d-95e52d955020" providerId="ADAL" clId="{B3F4141C-3D37-F841-9278-19D1930A0A58}" dt="2022-08-24T05:33:52.028" v="3212"/>
        <pc:sldMkLst>
          <pc:docMk/>
          <pc:sldMk cId="3630622578" sldId="315"/>
        </pc:sldMkLst>
        <pc:spChg chg="mod">
          <ac:chgData name="Date, Prasanna" userId="9188d059-a509-4d72-8a5d-95e52d955020" providerId="ADAL" clId="{B3F4141C-3D37-F841-9278-19D1930A0A58}" dt="2022-08-24T05:33:52.028" v="3212"/>
          <ac:spMkLst>
            <pc:docMk/>
            <pc:sldMk cId="3630622578" sldId="315"/>
            <ac:spMk id="2" creationId="{7923C585-D16E-BE16-ABB6-6B016275EB91}"/>
          </ac:spMkLst>
        </pc:spChg>
        <pc:spChg chg="mod">
          <ac:chgData name="Date, Prasanna" userId="9188d059-a509-4d72-8a5d-95e52d955020" providerId="ADAL" clId="{B3F4141C-3D37-F841-9278-19D1930A0A58}" dt="2022-08-24T05:33:52.028" v="3212"/>
          <ac:spMkLst>
            <pc:docMk/>
            <pc:sldMk cId="3630622578" sldId="315"/>
            <ac:spMk id="4" creationId="{737D1901-8F04-006F-6881-0428AE301D31}"/>
          </ac:spMkLst>
        </pc:spChg>
        <pc:spChg chg="mod">
          <ac:chgData name="Date, Prasanna" userId="9188d059-a509-4d72-8a5d-95e52d955020" providerId="ADAL" clId="{B3F4141C-3D37-F841-9278-19D1930A0A58}" dt="2022-08-24T03:40:51.828" v="2539" actId="20577"/>
          <ac:spMkLst>
            <pc:docMk/>
            <pc:sldMk cId="3630622578" sldId="315"/>
            <ac:spMk id="26" creationId="{F1032D60-C32F-46B6-E803-C4FC2A4352BD}"/>
          </ac:spMkLst>
        </pc:spChg>
      </pc:sldChg>
      <pc:sldChg chg="addSp delSp modSp add mod">
        <pc:chgData name="Date, Prasanna" userId="9188d059-a509-4d72-8a5d-95e52d955020" providerId="ADAL" clId="{B3F4141C-3D37-F841-9278-19D1930A0A58}" dt="2022-08-24T05:33:52.028" v="3212"/>
        <pc:sldMkLst>
          <pc:docMk/>
          <pc:sldMk cId="4074650598" sldId="316"/>
        </pc:sldMkLst>
        <pc:spChg chg="mod">
          <ac:chgData name="Date, Prasanna" userId="9188d059-a509-4d72-8a5d-95e52d955020" providerId="ADAL" clId="{B3F4141C-3D37-F841-9278-19D1930A0A58}" dt="2022-08-24T05:33:52.028" v="3212"/>
          <ac:spMkLst>
            <pc:docMk/>
            <pc:sldMk cId="4074650598" sldId="316"/>
            <ac:spMk id="2" creationId="{7923C585-D16E-BE16-ABB6-6B016275EB91}"/>
          </ac:spMkLst>
        </pc:spChg>
        <pc:spChg chg="add mod">
          <ac:chgData name="Date, Prasanna" userId="9188d059-a509-4d72-8a5d-95e52d955020" providerId="ADAL" clId="{B3F4141C-3D37-F841-9278-19D1930A0A58}" dt="2022-08-24T00:43:57.867" v="242" actId="20577"/>
          <ac:spMkLst>
            <pc:docMk/>
            <pc:sldMk cId="4074650598" sldId="316"/>
            <ac:spMk id="3" creationId="{4CC910A0-9244-18FA-8886-63C10FE49642}"/>
          </ac:spMkLst>
        </pc:spChg>
        <pc:spChg chg="mod">
          <ac:chgData name="Date, Prasanna" userId="9188d059-a509-4d72-8a5d-95e52d955020" providerId="ADAL" clId="{B3F4141C-3D37-F841-9278-19D1930A0A58}" dt="2022-08-24T05:33:52.028" v="3212"/>
          <ac:spMkLst>
            <pc:docMk/>
            <pc:sldMk cId="4074650598" sldId="316"/>
            <ac:spMk id="4" creationId="{737D1901-8F04-006F-6881-0428AE301D31}"/>
          </ac:spMkLst>
        </pc:spChg>
        <pc:spChg chg="add mod">
          <ac:chgData name="Date, Prasanna" userId="9188d059-a509-4d72-8a5d-95e52d955020" providerId="ADAL" clId="{B3F4141C-3D37-F841-9278-19D1930A0A58}" dt="2022-08-24T03:41:20.351" v="2557" actId="1035"/>
          <ac:spMkLst>
            <pc:docMk/>
            <pc:sldMk cId="4074650598" sldId="316"/>
            <ac:spMk id="7" creationId="{38516CA6-8676-3C39-55B7-83F83042EC23}"/>
          </ac:spMkLst>
        </pc:spChg>
        <pc:spChg chg="del">
          <ac:chgData name="Date, Prasanna" userId="9188d059-a509-4d72-8a5d-95e52d955020" providerId="ADAL" clId="{B3F4141C-3D37-F841-9278-19D1930A0A58}" dt="2022-08-24T03:41:04.507" v="2542" actId="478"/>
          <ac:spMkLst>
            <pc:docMk/>
            <pc:sldMk cId="4074650598" sldId="316"/>
            <ac:spMk id="15" creationId="{743A9D40-8845-4991-AF3D-6C1ABC8F098E}"/>
          </ac:spMkLst>
        </pc:spChg>
        <pc:spChg chg="mod">
          <ac:chgData name="Date, Prasanna" userId="9188d059-a509-4d72-8a5d-95e52d955020" providerId="ADAL" clId="{B3F4141C-3D37-F841-9278-19D1930A0A58}" dt="2022-08-24T00:41:44.268" v="197" actId="20577"/>
          <ac:spMkLst>
            <pc:docMk/>
            <pc:sldMk cId="4074650598" sldId="316"/>
            <ac:spMk id="26" creationId="{F1032D60-C32F-46B6-E803-C4FC2A4352BD}"/>
          </ac:spMkLst>
        </pc:spChg>
        <pc:cxnChg chg="del">
          <ac:chgData name="Date, Prasanna" userId="9188d059-a509-4d72-8a5d-95e52d955020" providerId="ADAL" clId="{B3F4141C-3D37-F841-9278-19D1930A0A58}" dt="2022-08-24T03:41:00.280" v="2540" actId="478"/>
          <ac:cxnSpMkLst>
            <pc:docMk/>
            <pc:sldMk cId="4074650598" sldId="316"/>
            <ac:cxnSpMk id="5" creationId="{DC708E83-B8BC-081B-86D9-8F92C8A0B1FD}"/>
          </ac:cxnSpMkLst>
        </pc:cxnChg>
        <pc:cxnChg chg="add mod">
          <ac:chgData name="Date, Prasanna" userId="9188d059-a509-4d72-8a5d-95e52d955020" providerId="ADAL" clId="{B3F4141C-3D37-F841-9278-19D1930A0A58}" dt="2022-08-24T03:41:20.351" v="2557" actId="1035"/>
          <ac:cxnSpMkLst>
            <pc:docMk/>
            <pc:sldMk cId="4074650598" sldId="316"/>
            <ac:cxnSpMk id="6" creationId="{B80E8778-C9B2-B72D-7B2A-7E92E68A218D}"/>
          </ac:cxnSpMkLst>
        </pc:cxnChg>
        <pc:cxnChg chg="del">
          <ac:chgData name="Date, Prasanna" userId="9188d059-a509-4d72-8a5d-95e52d955020" providerId="ADAL" clId="{B3F4141C-3D37-F841-9278-19D1930A0A58}" dt="2022-08-24T03:41:01.942" v="2541" actId="478"/>
          <ac:cxnSpMkLst>
            <pc:docMk/>
            <pc:sldMk cId="4074650598" sldId="316"/>
            <ac:cxnSpMk id="11" creationId="{925A24B9-6EA0-B1EC-FD87-CB2869F8ECE9}"/>
          </ac:cxnSpMkLst>
        </pc:cxnChg>
      </pc:sldChg>
      <pc:sldChg chg="addSp delSp modSp add mod">
        <pc:chgData name="Date, Prasanna" userId="9188d059-a509-4d72-8a5d-95e52d955020" providerId="ADAL" clId="{B3F4141C-3D37-F841-9278-19D1930A0A58}" dt="2022-08-24T05:33:52.028" v="3212"/>
        <pc:sldMkLst>
          <pc:docMk/>
          <pc:sldMk cId="2944085914" sldId="317"/>
        </pc:sldMkLst>
        <pc:spChg chg="mod">
          <ac:chgData name="Date, Prasanna" userId="9188d059-a509-4d72-8a5d-95e52d955020" providerId="ADAL" clId="{B3F4141C-3D37-F841-9278-19D1930A0A58}" dt="2022-08-24T05:33:52.028" v="3212"/>
          <ac:spMkLst>
            <pc:docMk/>
            <pc:sldMk cId="2944085914" sldId="317"/>
            <ac:spMk id="2" creationId="{7923C585-D16E-BE16-ABB6-6B016275EB91}"/>
          </ac:spMkLst>
        </pc:spChg>
        <pc:spChg chg="mod">
          <ac:chgData name="Date, Prasanna" userId="9188d059-a509-4d72-8a5d-95e52d955020" providerId="ADAL" clId="{B3F4141C-3D37-F841-9278-19D1930A0A58}" dt="2022-08-24T00:48:20.777" v="259" actId="1076"/>
          <ac:spMkLst>
            <pc:docMk/>
            <pc:sldMk cId="2944085914" sldId="317"/>
            <ac:spMk id="3" creationId="{4CC910A0-9244-18FA-8886-63C10FE49642}"/>
          </ac:spMkLst>
        </pc:spChg>
        <pc:spChg chg="mod">
          <ac:chgData name="Date, Prasanna" userId="9188d059-a509-4d72-8a5d-95e52d955020" providerId="ADAL" clId="{B3F4141C-3D37-F841-9278-19D1930A0A58}" dt="2022-08-24T05:33:52.028" v="3212"/>
          <ac:spMkLst>
            <pc:docMk/>
            <pc:sldMk cId="2944085914" sldId="317"/>
            <ac:spMk id="4" creationId="{737D1901-8F04-006F-6881-0428AE301D31}"/>
          </ac:spMkLst>
        </pc:spChg>
        <pc:spChg chg="add mod">
          <ac:chgData name="Date, Prasanna" userId="9188d059-a509-4d72-8a5d-95e52d955020" providerId="ADAL" clId="{B3F4141C-3D37-F841-9278-19D1930A0A58}" dt="2022-08-24T00:48:24.907" v="260" actId="1076"/>
          <ac:spMkLst>
            <pc:docMk/>
            <pc:sldMk cId="2944085914" sldId="317"/>
            <ac:spMk id="6" creationId="{5EC52348-DADA-E4F6-4D97-2AC1743A65E6}"/>
          </ac:spMkLst>
        </pc:spChg>
        <pc:spChg chg="mod">
          <ac:chgData name="Date, Prasanna" userId="9188d059-a509-4d72-8a5d-95e52d955020" providerId="ADAL" clId="{B3F4141C-3D37-F841-9278-19D1930A0A58}" dt="2022-08-24T03:41:09.260" v="2544" actId="1036"/>
          <ac:spMkLst>
            <pc:docMk/>
            <pc:sldMk cId="2944085914" sldId="317"/>
            <ac:spMk id="15" creationId="{743A9D40-8845-4991-AF3D-6C1ABC8F098E}"/>
          </ac:spMkLst>
        </pc:spChg>
        <pc:spChg chg="mod">
          <ac:chgData name="Date, Prasanna" userId="9188d059-a509-4d72-8a5d-95e52d955020" providerId="ADAL" clId="{B3F4141C-3D37-F841-9278-19D1930A0A58}" dt="2022-08-24T00:51:07.518" v="307" actId="122"/>
          <ac:spMkLst>
            <pc:docMk/>
            <pc:sldMk cId="2944085914" sldId="317"/>
            <ac:spMk id="26" creationId="{F1032D60-C32F-46B6-E803-C4FC2A4352BD}"/>
          </ac:spMkLst>
        </pc:spChg>
        <pc:cxnChg chg="mod">
          <ac:chgData name="Date, Prasanna" userId="9188d059-a509-4d72-8a5d-95e52d955020" providerId="ADAL" clId="{B3F4141C-3D37-F841-9278-19D1930A0A58}" dt="2022-08-24T03:41:09.260" v="2544" actId="1036"/>
          <ac:cxnSpMkLst>
            <pc:docMk/>
            <pc:sldMk cId="2944085914" sldId="317"/>
            <ac:cxnSpMk id="5" creationId="{DC708E83-B8BC-081B-86D9-8F92C8A0B1FD}"/>
          </ac:cxnSpMkLst>
        </pc:cxnChg>
        <pc:cxnChg chg="del">
          <ac:chgData name="Date, Prasanna" userId="9188d059-a509-4d72-8a5d-95e52d955020" providerId="ADAL" clId="{B3F4141C-3D37-F841-9278-19D1930A0A58}" dt="2022-08-24T00:48:58.818" v="291" actId="478"/>
          <ac:cxnSpMkLst>
            <pc:docMk/>
            <pc:sldMk cId="2944085914" sldId="317"/>
            <ac:cxnSpMk id="11" creationId="{925A24B9-6EA0-B1EC-FD87-CB2869F8ECE9}"/>
          </ac:cxnSpMkLst>
        </pc:cxnChg>
      </pc:sldChg>
      <pc:sldChg chg="addSp delSp modSp add mod">
        <pc:chgData name="Date, Prasanna" userId="9188d059-a509-4d72-8a5d-95e52d955020" providerId="ADAL" clId="{B3F4141C-3D37-F841-9278-19D1930A0A58}" dt="2022-08-24T05:33:52.028" v="3212"/>
        <pc:sldMkLst>
          <pc:docMk/>
          <pc:sldMk cId="3933026880" sldId="318"/>
        </pc:sldMkLst>
        <pc:spChg chg="mod">
          <ac:chgData name="Date, Prasanna" userId="9188d059-a509-4d72-8a5d-95e52d955020" providerId="ADAL" clId="{B3F4141C-3D37-F841-9278-19D1930A0A58}" dt="2022-08-24T05:33:52.028" v="3212"/>
          <ac:spMkLst>
            <pc:docMk/>
            <pc:sldMk cId="3933026880" sldId="318"/>
            <ac:spMk id="2" creationId="{7923C585-D16E-BE16-ABB6-6B016275EB91}"/>
          </ac:spMkLst>
        </pc:spChg>
        <pc:spChg chg="del">
          <ac:chgData name="Date, Prasanna" userId="9188d059-a509-4d72-8a5d-95e52d955020" providerId="ADAL" clId="{B3F4141C-3D37-F841-9278-19D1930A0A58}" dt="2022-08-24T00:54:36.356" v="310" actId="478"/>
          <ac:spMkLst>
            <pc:docMk/>
            <pc:sldMk cId="3933026880" sldId="318"/>
            <ac:spMk id="3" creationId="{4CC910A0-9244-18FA-8886-63C10FE49642}"/>
          </ac:spMkLst>
        </pc:spChg>
        <pc:spChg chg="mod">
          <ac:chgData name="Date, Prasanna" userId="9188d059-a509-4d72-8a5d-95e52d955020" providerId="ADAL" clId="{B3F4141C-3D37-F841-9278-19D1930A0A58}" dt="2022-08-24T05:33:52.028" v="3212"/>
          <ac:spMkLst>
            <pc:docMk/>
            <pc:sldMk cId="3933026880" sldId="318"/>
            <ac:spMk id="4" creationId="{737D1901-8F04-006F-6881-0428AE301D31}"/>
          </ac:spMkLst>
        </pc:spChg>
        <pc:spChg chg="mod">
          <ac:chgData name="Date, Prasanna" userId="9188d059-a509-4d72-8a5d-95e52d955020" providerId="ADAL" clId="{B3F4141C-3D37-F841-9278-19D1930A0A58}" dt="2022-08-24T03:44:51.633" v="2735" actId="20577"/>
          <ac:spMkLst>
            <pc:docMk/>
            <pc:sldMk cId="3933026880" sldId="318"/>
            <ac:spMk id="6" creationId="{5EC52348-DADA-E4F6-4D97-2AC1743A65E6}"/>
          </ac:spMkLst>
        </pc:spChg>
        <pc:spChg chg="add mod">
          <ac:chgData name="Date, Prasanna" userId="9188d059-a509-4d72-8a5d-95e52d955020" providerId="ADAL" clId="{B3F4141C-3D37-F841-9278-19D1930A0A58}" dt="2022-08-24T00:56:51.553" v="336" actId="20577"/>
          <ac:spMkLst>
            <pc:docMk/>
            <pc:sldMk cId="3933026880" sldId="318"/>
            <ac:spMk id="13" creationId="{85AF7844-E7DB-3CBC-9051-9954BA064665}"/>
          </ac:spMkLst>
        </pc:spChg>
        <pc:spChg chg="del">
          <ac:chgData name="Date, Prasanna" userId="9188d059-a509-4d72-8a5d-95e52d955020" providerId="ADAL" clId="{B3F4141C-3D37-F841-9278-19D1930A0A58}" dt="2022-08-24T00:54:40.046" v="311" actId="478"/>
          <ac:spMkLst>
            <pc:docMk/>
            <pc:sldMk cId="3933026880" sldId="318"/>
            <ac:spMk id="15" creationId="{743A9D40-8845-4991-AF3D-6C1ABC8F098E}"/>
          </ac:spMkLst>
        </pc:spChg>
        <pc:spChg chg="del">
          <ac:chgData name="Date, Prasanna" userId="9188d059-a509-4d72-8a5d-95e52d955020" providerId="ADAL" clId="{B3F4141C-3D37-F841-9278-19D1930A0A58}" dt="2022-08-24T00:54:40.046" v="311" actId="478"/>
          <ac:spMkLst>
            <pc:docMk/>
            <pc:sldMk cId="3933026880" sldId="318"/>
            <ac:spMk id="26" creationId="{F1032D60-C32F-46B6-E803-C4FC2A4352BD}"/>
          </ac:spMkLst>
        </pc:spChg>
        <pc:spChg chg="del">
          <ac:chgData name="Date, Prasanna" userId="9188d059-a509-4d72-8a5d-95e52d955020" providerId="ADAL" clId="{B3F4141C-3D37-F841-9278-19D1930A0A58}" dt="2022-08-24T00:54:40.046" v="311" actId="478"/>
          <ac:spMkLst>
            <pc:docMk/>
            <pc:sldMk cId="3933026880" sldId="318"/>
            <ac:spMk id="27" creationId="{85AB99EB-4AD8-AC8D-9E12-EC48B5CDAD4F}"/>
          </ac:spMkLst>
        </pc:spChg>
        <pc:spChg chg="del">
          <ac:chgData name="Date, Prasanna" userId="9188d059-a509-4d72-8a5d-95e52d955020" providerId="ADAL" clId="{B3F4141C-3D37-F841-9278-19D1930A0A58}" dt="2022-08-24T00:54:40.046" v="311" actId="478"/>
          <ac:spMkLst>
            <pc:docMk/>
            <pc:sldMk cId="3933026880" sldId="318"/>
            <ac:spMk id="28" creationId="{1342DD6B-61AA-34F0-0941-4665B3926C54}"/>
          </ac:spMkLst>
        </pc:spChg>
        <pc:spChg chg="del">
          <ac:chgData name="Date, Prasanna" userId="9188d059-a509-4d72-8a5d-95e52d955020" providerId="ADAL" clId="{B3F4141C-3D37-F841-9278-19D1930A0A58}" dt="2022-08-24T00:54:40.046" v="311" actId="478"/>
          <ac:spMkLst>
            <pc:docMk/>
            <pc:sldMk cId="3933026880" sldId="318"/>
            <ac:spMk id="29" creationId="{B83A98B5-C090-1448-87A7-34A80335BE26}"/>
          </ac:spMkLst>
        </pc:spChg>
        <pc:spChg chg="add mod">
          <ac:chgData name="Date, Prasanna" userId="9188d059-a509-4d72-8a5d-95e52d955020" providerId="ADAL" clId="{B3F4141C-3D37-F841-9278-19D1930A0A58}" dt="2022-08-24T01:02:24.379" v="361" actId="1076"/>
          <ac:spMkLst>
            <pc:docMk/>
            <pc:sldMk cId="3933026880" sldId="318"/>
            <ac:spMk id="32" creationId="{D87B5E79-173E-2C38-15CA-F1BFFB4C3CD4}"/>
          </ac:spMkLst>
        </pc:spChg>
        <pc:spChg chg="add del mod">
          <ac:chgData name="Date, Prasanna" userId="9188d059-a509-4d72-8a5d-95e52d955020" providerId="ADAL" clId="{B3F4141C-3D37-F841-9278-19D1930A0A58}" dt="2022-08-24T03:43:44.380" v="2621" actId="478"/>
          <ac:spMkLst>
            <pc:docMk/>
            <pc:sldMk cId="3933026880" sldId="318"/>
            <ac:spMk id="33" creationId="{AB0765C3-A64F-0C04-6BAD-302ADEBF8465}"/>
          </ac:spMkLst>
        </pc:spChg>
        <pc:cxnChg chg="del">
          <ac:chgData name="Date, Prasanna" userId="9188d059-a509-4d72-8a5d-95e52d955020" providerId="ADAL" clId="{B3F4141C-3D37-F841-9278-19D1930A0A58}" dt="2022-08-24T00:54:40.046" v="311" actId="478"/>
          <ac:cxnSpMkLst>
            <pc:docMk/>
            <pc:sldMk cId="3933026880" sldId="318"/>
            <ac:cxnSpMk id="5" creationId="{DC708E83-B8BC-081B-86D9-8F92C8A0B1FD}"/>
          </ac:cxnSpMkLst>
        </pc:cxnChg>
        <pc:cxnChg chg="add mod">
          <ac:chgData name="Date, Prasanna" userId="9188d059-a509-4d72-8a5d-95e52d955020" providerId="ADAL" clId="{B3F4141C-3D37-F841-9278-19D1930A0A58}" dt="2022-08-24T00:56:21.949" v="326" actId="1076"/>
          <ac:cxnSpMkLst>
            <pc:docMk/>
            <pc:sldMk cId="3933026880" sldId="318"/>
            <ac:cxnSpMk id="7" creationId="{431B3C81-9D88-1ABF-C5E1-E936CC504B92}"/>
          </ac:cxnSpMkLst>
        </pc:cxnChg>
        <pc:cxnChg chg="add del mod">
          <ac:chgData name="Date, Prasanna" userId="9188d059-a509-4d72-8a5d-95e52d955020" providerId="ADAL" clId="{B3F4141C-3D37-F841-9278-19D1930A0A58}" dt="2022-08-24T01:00:29.274" v="341" actId="478"/>
          <ac:cxnSpMkLst>
            <pc:docMk/>
            <pc:sldMk cId="3933026880" sldId="318"/>
            <ac:cxnSpMk id="18" creationId="{664AB03D-526E-E373-7C10-521D8F65ABEA}"/>
          </ac:cxnSpMkLst>
        </pc:cxnChg>
        <pc:cxnChg chg="add del mod">
          <ac:chgData name="Date, Prasanna" userId="9188d059-a509-4d72-8a5d-95e52d955020" providerId="ADAL" clId="{B3F4141C-3D37-F841-9278-19D1930A0A58}" dt="2022-08-24T01:00:53.731" v="344" actId="478"/>
          <ac:cxnSpMkLst>
            <pc:docMk/>
            <pc:sldMk cId="3933026880" sldId="318"/>
            <ac:cxnSpMk id="31" creationId="{F1D0E9C8-FB7B-6995-A3CB-9A901FF875E6}"/>
          </ac:cxnSpMkLst>
        </pc:cxnChg>
      </pc:sldChg>
      <pc:sldChg chg="modSp new del mod">
        <pc:chgData name="Date, Prasanna" userId="9188d059-a509-4d72-8a5d-95e52d955020" providerId="ADAL" clId="{B3F4141C-3D37-F841-9278-19D1930A0A58}" dt="2022-08-24T03:35:13.684" v="2508" actId="2696"/>
        <pc:sldMkLst>
          <pc:docMk/>
          <pc:sldMk cId="2335251161" sldId="319"/>
        </pc:sldMkLst>
        <pc:spChg chg="mod">
          <ac:chgData name="Date, Prasanna" userId="9188d059-a509-4d72-8a5d-95e52d955020" providerId="ADAL" clId="{B3F4141C-3D37-F841-9278-19D1930A0A58}" dt="2022-08-24T02:47:21.854" v="1552" actId="20577"/>
          <ac:spMkLst>
            <pc:docMk/>
            <pc:sldMk cId="2335251161" sldId="319"/>
            <ac:spMk id="2" creationId="{551FB4BB-3307-2BA9-7A29-1794765D3371}"/>
          </ac:spMkLst>
        </pc:spChg>
      </pc:sldChg>
      <pc:sldChg chg="modSp new del mod">
        <pc:chgData name="Date, Prasanna" userId="9188d059-a509-4d72-8a5d-95e52d955020" providerId="ADAL" clId="{B3F4141C-3D37-F841-9278-19D1930A0A58}" dt="2022-08-24T03:35:16.686" v="2509" actId="2696"/>
        <pc:sldMkLst>
          <pc:docMk/>
          <pc:sldMk cId="3433790004" sldId="320"/>
        </pc:sldMkLst>
        <pc:spChg chg="mod">
          <ac:chgData name="Date, Prasanna" userId="9188d059-a509-4d72-8a5d-95e52d955020" providerId="ADAL" clId="{B3F4141C-3D37-F841-9278-19D1930A0A58}" dt="2022-08-24T02:47:17.728" v="1545" actId="20577"/>
          <ac:spMkLst>
            <pc:docMk/>
            <pc:sldMk cId="3433790004" sldId="320"/>
            <ac:spMk id="2" creationId="{92FF60D7-3823-938A-D9E9-1F9567118F18}"/>
          </ac:spMkLst>
        </pc:spChg>
      </pc:sldChg>
      <pc:sldChg chg="addSp delSp modSp new mod">
        <pc:chgData name="Date, Prasanna" userId="9188d059-a509-4d72-8a5d-95e52d955020" providerId="ADAL" clId="{B3F4141C-3D37-F841-9278-19D1930A0A58}" dt="2022-08-24T05:33:52.028" v="3212"/>
        <pc:sldMkLst>
          <pc:docMk/>
          <pc:sldMk cId="3440459521" sldId="321"/>
        </pc:sldMkLst>
        <pc:spChg chg="mod">
          <ac:chgData name="Date, Prasanna" userId="9188d059-a509-4d72-8a5d-95e52d955020" providerId="ADAL" clId="{B3F4141C-3D37-F841-9278-19D1930A0A58}" dt="2022-08-24T05:33:52.028" v="3212"/>
          <ac:spMkLst>
            <pc:docMk/>
            <pc:sldMk cId="3440459521" sldId="321"/>
            <ac:spMk id="2" creationId="{5EC13F8F-233B-A2E0-C0FD-472023040B0A}"/>
          </ac:spMkLst>
        </pc:spChg>
        <pc:spChg chg="del">
          <ac:chgData name="Date, Prasanna" userId="9188d059-a509-4d72-8a5d-95e52d955020" providerId="ADAL" clId="{B3F4141C-3D37-F841-9278-19D1930A0A58}" dt="2022-08-24T02:57:54.624" v="1612" actId="478"/>
          <ac:spMkLst>
            <pc:docMk/>
            <pc:sldMk cId="3440459521" sldId="321"/>
            <ac:spMk id="3" creationId="{78B87B66-F35A-1F39-5C2D-7644B93430CB}"/>
          </ac:spMkLst>
        </pc:spChg>
        <pc:spChg chg="mod">
          <ac:chgData name="Date, Prasanna" userId="9188d059-a509-4d72-8a5d-95e52d955020" providerId="ADAL" clId="{B3F4141C-3D37-F841-9278-19D1930A0A58}" dt="2022-08-24T05:33:52.028" v="3212"/>
          <ac:spMkLst>
            <pc:docMk/>
            <pc:sldMk cId="3440459521" sldId="321"/>
            <ac:spMk id="4" creationId="{1AFBC921-E9F8-257B-D559-5F48518935DA}"/>
          </ac:spMkLst>
        </pc:spChg>
        <pc:spChg chg="add mod">
          <ac:chgData name="Date, Prasanna" userId="9188d059-a509-4d72-8a5d-95e52d955020" providerId="ADAL" clId="{B3F4141C-3D37-F841-9278-19D1930A0A58}" dt="2022-08-24T03:02:12.650" v="1816" actId="20577"/>
          <ac:spMkLst>
            <pc:docMk/>
            <pc:sldMk cId="3440459521" sldId="321"/>
            <ac:spMk id="5" creationId="{3A0A9DD3-445E-07B6-9740-25A3F7909C8C}"/>
          </ac:spMkLst>
        </pc:spChg>
        <pc:spChg chg="add mod">
          <ac:chgData name="Date, Prasanna" userId="9188d059-a509-4d72-8a5d-95e52d955020" providerId="ADAL" clId="{B3F4141C-3D37-F841-9278-19D1930A0A58}" dt="2022-08-24T03:07:45.084" v="2214" actId="20577"/>
          <ac:spMkLst>
            <pc:docMk/>
            <pc:sldMk cId="3440459521" sldId="321"/>
            <ac:spMk id="6" creationId="{65B3AEDA-C55F-C87B-00A8-0389606D7EED}"/>
          </ac:spMkLst>
        </pc:spChg>
        <pc:picChg chg="add mod">
          <ac:chgData name="Date, Prasanna" userId="9188d059-a509-4d72-8a5d-95e52d955020" providerId="ADAL" clId="{B3F4141C-3D37-F841-9278-19D1930A0A58}" dt="2022-08-24T03:08:44.333" v="2218" actId="1076"/>
          <ac:picMkLst>
            <pc:docMk/>
            <pc:sldMk cId="3440459521" sldId="321"/>
            <ac:picMk id="4098" creationId="{B816E04F-1A34-9A7D-2AA0-D7D7E5E81826}"/>
          </ac:picMkLst>
        </pc:picChg>
      </pc:sldChg>
      <pc:sldChg chg="addSp delSp modSp new mod">
        <pc:chgData name="Date, Prasanna" userId="9188d059-a509-4d72-8a5d-95e52d955020" providerId="ADAL" clId="{B3F4141C-3D37-F841-9278-19D1930A0A58}" dt="2022-08-24T05:33:52.028" v="3212"/>
        <pc:sldMkLst>
          <pc:docMk/>
          <pc:sldMk cId="3042298335" sldId="322"/>
        </pc:sldMkLst>
        <pc:spChg chg="mod">
          <ac:chgData name="Date, Prasanna" userId="9188d059-a509-4d72-8a5d-95e52d955020" providerId="ADAL" clId="{B3F4141C-3D37-F841-9278-19D1930A0A58}" dt="2022-08-24T05:33:52.028" v="3212"/>
          <ac:spMkLst>
            <pc:docMk/>
            <pc:sldMk cId="3042298335" sldId="322"/>
            <ac:spMk id="2" creationId="{7B2141FE-29CB-9E31-4413-D673A0C2E72F}"/>
          </ac:spMkLst>
        </pc:spChg>
        <pc:spChg chg="del">
          <ac:chgData name="Date, Prasanna" userId="9188d059-a509-4d72-8a5d-95e52d955020" providerId="ADAL" clId="{B3F4141C-3D37-F841-9278-19D1930A0A58}" dt="2022-08-24T03:08:50.915" v="2219" actId="478"/>
          <ac:spMkLst>
            <pc:docMk/>
            <pc:sldMk cId="3042298335" sldId="322"/>
            <ac:spMk id="3" creationId="{87DB3CA9-9C91-9B09-8181-CAAFE78B0084}"/>
          </ac:spMkLst>
        </pc:spChg>
        <pc:spChg chg="mod">
          <ac:chgData name="Date, Prasanna" userId="9188d059-a509-4d72-8a5d-95e52d955020" providerId="ADAL" clId="{B3F4141C-3D37-F841-9278-19D1930A0A58}" dt="2022-08-24T05:33:52.028" v="3212"/>
          <ac:spMkLst>
            <pc:docMk/>
            <pc:sldMk cId="3042298335" sldId="322"/>
            <ac:spMk id="4" creationId="{EDA680CD-36A6-1B90-BD34-1B233CA3D6BE}"/>
          </ac:spMkLst>
        </pc:spChg>
        <pc:spChg chg="add mod">
          <ac:chgData name="Date, Prasanna" userId="9188d059-a509-4d72-8a5d-95e52d955020" providerId="ADAL" clId="{B3F4141C-3D37-F841-9278-19D1930A0A58}" dt="2022-08-24T03:11:07.273" v="2290" actId="20577"/>
          <ac:spMkLst>
            <pc:docMk/>
            <pc:sldMk cId="3042298335" sldId="322"/>
            <ac:spMk id="5" creationId="{99219138-8DA3-E6D6-ADAF-878315AB9EC8}"/>
          </ac:spMkLst>
        </pc:spChg>
        <pc:spChg chg="add mod">
          <ac:chgData name="Date, Prasanna" userId="9188d059-a509-4d72-8a5d-95e52d955020" providerId="ADAL" clId="{B3F4141C-3D37-F841-9278-19D1930A0A58}" dt="2022-08-24T03:30:02.431" v="2503" actId="20577"/>
          <ac:spMkLst>
            <pc:docMk/>
            <pc:sldMk cId="3042298335" sldId="322"/>
            <ac:spMk id="6" creationId="{98A9A4A3-FAB4-B467-434D-3EDEC8A9FBF3}"/>
          </ac:spMkLst>
        </pc:spChg>
        <pc:picChg chg="add mod">
          <ac:chgData name="Date, Prasanna" userId="9188d059-a509-4d72-8a5d-95e52d955020" providerId="ADAL" clId="{B3F4141C-3D37-F841-9278-19D1930A0A58}" dt="2022-08-24T03:31:23.079" v="2507" actId="1076"/>
          <ac:picMkLst>
            <pc:docMk/>
            <pc:sldMk cId="3042298335" sldId="322"/>
            <ac:picMk id="5122" creationId="{21BD081B-6E8C-D3CD-B66A-EA23CA996088}"/>
          </ac:picMkLst>
        </pc:picChg>
      </pc:sldChg>
      <pc:sldChg chg="delSp modSp add mod">
        <pc:chgData name="Date, Prasanna" userId="9188d059-a509-4d72-8a5d-95e52d955020" providerId="ADAL" clId="{B3F4141C-3D37-F841-9278-19D1930A0A58}" dt="2022-08-24T08:16:24.466" v="6123" actId="20577"/>
        <pc:sldMkLst>
          <pc:docMk/>
          <pc:sldMk cId="4103585660" sldId="323"/>
        </pc:sldMkLst>
        <pc:spChg chg="mod">
          <ac:chgData name="Date, Prasanna" userId="9188d059-a509-4d72-8a5d-95e52d955020" providerId="ADAL" clId="{B3F4141C-3D37-F841-9278-19D1930A0A58}" dt="2022-08-24T08:16:24.466" v="6123" actId="20577"/>
          <ac:spMkLst>
            <pc:docMk/>
            <pc:sldMk cId="4103585660" sldId="323"/>
            <ac:spMk id="3" creationId="{A7A62872-0F44-4CAA-1CED-BA362BD8EF14}"/>
          </ac:spMkLst>
        </pc:spChg>
        <pc:spChg chg="del">
          <ac:chgData name="Date, Prasanna" userId="9188d059-a509-4d72-8a5d-95e52d955020" providerId="ADAL" clId="{B3F4141C-3D37-F841-9278-19D1930A0A58}" dt="2022-08-24T05:46:19.426" v="3318" actId="478"/>
          <ac:spMkLst>
            <pc:docMk/>
            <pc:sldMk cId="4103585660" sldId="323"/>
            <ac:spMk id="6" creationId="{220B2904-BB36-C2E9-5ACE-DAA39B8CB883}"/>
          </ac:spMkLst>
        </pc:spChg>
        <pc:spChg chg="del">
          <ac:chgData name="Date, Prasanna" userId="9188d059-a509-4d72-8a5d-95e52d955020" providerId="ADAL" clId="{B3F4141C-3D37-F841-9278-19D1930A0A58}" dt="2022-08-24T05:46:19.426" v="3318" actId="478"/>
          <ac:spMkLst>
            <pc:docMk/>
            <pc:sldMk cId="4103585660" sldId="323"/>
            <ac:spMk id="9" creationId="{1B9846AA-2E3C-8F82-895D-5B0AA94101A0}"/>
          </ac:spMkLst>
        </pc:spChg>
        <pc:graphicFrameChg chg="del">
          <ac:chgData name="Date, Prasanna" userId="9188d059-a509-4d72-8a5d-95e52d955020" providerId="ADAL" clId="{B3F4141C-3D37-F841-9278-19D1930A0A58}" dt="2022-08-24T05:46:19.426" v="3318" actId="478"/>
          <ac:graphicFrameMkLst>
            <pc:docMk/>
            <pc:sldMk cId="4103585660" sldId="323"/>
            <ac:graphicFrameMk id="7" creationId="{3CECB439-E067-9BD8-6386-9BF96440D588}"/>
          </ac:graphicFrameMkLst>
        </pc:graphicFrameChg>
      </pc:sldChg>
      <pc:sldChg chg="delSp modSp add mod">
        <pc:chgData name="Date, Prasanna" userId="9188d059-a509-4d72-8a5d-95e52d955020" providerId="ADAL" clId="{B3F4141C-3D37-F841-9278-19D1930A0A58}" dt="2022-08-24T08:16:30.929" v="6127" actId="20577"/>
        <pc:sldMkLst>
          <pc:docMk/>
          <pc:sldMk cId="3777877818" sldId="324"/>
        </pc:sldMkLst>
        <pc:spChg chg="mod">
          <ac:chgData name="Date, Prasanna" userId="9188d059-a509-4d72-8a5d-95e52d955020" providerId="ADAL" clId="{B3F4141C-3D37-F841-9278-19D1930A0A58}" dt="2022-08-24T08:16:30.929" v="6127" actId="20577"/>
          <ac:spMkLst>
            <pc:docMk/>
            <pc:sldMk cId="3777877818" sldId="324"/>
            <ac:spMk id="3" creationId="{A7A62872-0F44-4CAA-1CED-BA362BD8EF14}"/>
          </ac:spMkLst>
        </pc:spChg>
        <pc:spChg chg="del">
          <ac:chgData name="Date, Prasanna" userId="9188d059-a509-4d72-8a5d-95e52d955020" providerId="ADAL" clId="{B3F4141C-3D37-F841-9278-19D1930A0A58}" dt="2022-08-24T05:46:24.038" v="3319" actId="478"/>
          <ac:spMkLst>
            <pc:docMk/>
            <pc:sldMk cId="3777877818" sldId="324"/>
            <ac:spMk id="9" creationId="{1B9846AA-2E3C-8F82-895D-5B0AA94101A0}"/>
          </ac:spMkLst>
        </pc:spChg>
        <pc:graphicFrameChg chg="del">
          <ac:chgData name="Date, Prasanna" userId="9188d059-a509-4d72-8a5d-95e52d955020" providerId="ADAL" clId="{B3F4141C-3D37-F841-9278-19D1930A0A58}" dt="2022-08-24T05:46:24.038" v="3319" actId="478"/>
          <ac:graphicFrameMkLst>
            <pc:docMk/>
            <pc:sldMk cId="3777877818" sldId="324"/>
            <ac:graphicFrameMk id="7" creationId="{3CECB439-E067-9BD8-6386-9BF96440D588}"/>
          </ac:graphicFrameMkLst>
        </pc:graphicFrameChg>
      </pc:sldChg>
      <pc:sldChg chg="delSp modSp add mod">
        <pc:chgData name="Date, Prasanna" userId="9188d059-a509-4d72-8a5d-95e52d955020" providerId="ADAL" clId="{B3F4141C-3D37-F841-9278-19D1930A0A58}" dt="2022-08-24T08:16:36.806" v="6131" actId="20577"/>
        <pc:sldMkLst>
          <pc:docMk/>
          <pc:sldMk cId="3659848165" sldId="325"/>
        </pc:sldMkLst>
        <pc:spChg chg="mod">
          <ac:chgData name="Date, Prasanna" userId="9188d059-a509-4d72-8a5d-95e52d955020" providerId="ADAL" clId="{B3F4141C-3D37-F841-9278-19D1930A0A58}" dt="2022-08-24T08:16:36.806" v="6131" actId="20577"/>
          <ac:spMkLst>
            <pc:docMk/>
            <pc:sldMk cId="3659848165" sldId="325"/>
            <ac:spMk id="3" creationId="{A7A62872-0F44-4CAA-1CED-BA362BD8EF14}"/>
          </ac:spMkLst>
        </pc:spChg>
        <pc:spChg chg="del">
          <ac:chgData name="Date, Prasanna" userId="9188d059-a509-4d72-8a5d-95e52d955020" providerId="ADAL" clId="{B3F4141C-3D37-F841-9278-19D1930A0A58}" dt="2022-08-24T05:46:27.306" v="3320" actId="478"/>
          <ac:spMkLst>
            <pc:docMk/>
            <pc:sldMk cId="3659848165" sldId="325"/>
            <ac:spMk id="9" creationId="{1B9846AA-2E3C-8F82-895D-5B0AA94101A0}"/>
          </ac:spMkLst>
        </pc:spChg>
      </pc:sldChg>
      <pc:sldChg chg="modSp add mod">
        <pc:chgData name="Date, Prasanna" userId="9188d059-a509-4d72-8a5d-95e52d955020" providerId="ADAL" clId="{B3F4141C-3D37-F841-9278-19D1930A0A58}" dt="2022-08-24T08:18:52.929" v="6178" actId="20577"/>
        <pc:sldMkLst>
          <pc:docMk/>
          <pc:sldMk cId="1530873212" sldId="326"/>
        </pc:sldMkLst>
        <pc:spChg chg="mod">
          <ac:chgData name="Date, Prasanna" userId="9188d059-a509-4d72-8a5d-95e52d955020" providerId="ADAL" clId="{B3F4141C-3D37-F841-9278-19D1930A0A58}" dt="2022-08-24T08:16:42.826" v="6135" actId="20577"/>
          <ac:spMkLst>
            <pc:docMk/>
            <pc:sldMk cId="1530873212" sldId="326"/>
            <ac:spMk id="3" creationId="{A7A62872-0F44-4CAA-1CED-BA362BD8EF14}"/>
          </ac:spMkLst>
        </pc:spChg>
        <pc:spChg chg="mod">
          <ac:chgData name="Date, Prasanna" userId="9188d059-a509-4d72-8a5d-95e52d955020" providerId="ADAL" clId="{B3F4141C-3D37-F841-9278-19D1930A0A58}" dt="2022-08-24T08:16:46.583" v="6137" actId="1036"/>
          <ac:spMkLst>
            <pc:docMk/>
            <pc:sldMk cId="1530873212" sldId="326"/>
            <ac:spMk id="5" creationId="{9E0FB0CB-2FC8-8D0E-0453-65CC7DB50D54}"/>
          </ac:spMkLst>
        </pc:spChg>
        <pc:spChg chg="mod">
          <ac:chgData name="Date, Prasanna" userId="9188d059-a509-4d72-8a5d-95e52d955020" providerId="ADAL" clId="{B3F4141C-3D37-F841-9278-19D1930A0A58}" dt="2022-08-24T08:18:52.929" v="6178" actId="20577"/>
          <ac:spMkLst>
            <pc:docMk/>
            <pc:sldMk cId="1530873212" sldId="326"/>
            <ac:spMk id="9" creationId="{1B9846AA-2E3C-8F82-895D-5B0AA94101A0}"/>
          </ac:spMkLst>
        </pc:spChg>
      </pc:sldChg>
      <pc:sldChg chg="addSp delSp modSp add mod">
        <pc:chgData name="Date, Prasanna" userId="9188d059-a509-4d72-8a5d-95e52d955020" providerId="ADAL" clId="{B3F4141C-3D37-F841-9278-19D1930A0A58}" dt="2022-08-24T08:18:27.456" v="6158" actId="20577"/>
        <pc:sldMkLst>
          <pc:docMk/>
          <pc:sldMk cId="2893067922" sldId="327"/>
        </pc:sldMkLst>
        <pc:spChg chg="mod">
          <ac:chgData name="Date, Prasanna" userId="9188d059-a509-4d72-8a5d-95e52d955020" providerId="ADAL" clId="{B3F4141C-3D37-F841-9278-19D1930A0A58}" dt="2022-08-24T08:16:53.120" v="6141" actId="20577"/>
          <ac:spMkLst>
            <pc:docMk/>
            <pc:sldMk cId="2893067922" sldId="327"/>
            <ac:spMk id="3" creationId="{A7A62872-0F44-4CAA-1CED-BA362BD8EF14}"/>
          </ac:spMkLst>
        </pc:spChg>
        <pc:spChg chg="mod">
          <ac:chgData name="Date, Prasanna" userId="9188d059-a509-4d72-8a5d-95e52d955020" providerId="ADAL" clId="{B3F4141C-3D37-F841-9278-19D1930A0A58}" dt="2022-08-24T08:18:27.456" v="6158" actId="20577"/>
          <ac:spMkLst>
            <pc:docMk/>
            <pc:sldMk cId="2893067922" sldId="327"/>
            <ac:spMk id="9" creationId="{1B9846AA-2E3C-8F82-895D-5B0AA94101A0}"/>
          </ac:spMkLst>
        </pc:spChg>
        <pc:spChg chg="add del mod">
          <ac:chgData name="Date, Prasanna" userId="9188d059-a509-4d72-8a5d-95e52d955020" providerId="ADAL" clId="{B3F4141C-3D37-F841-9278-19D1930A0A58}" dt="2022-08-24T05:48:01.712" v="3324" actId="478"/>
          <ac:spMkLst>
            <pc:docMk/>
            <pc:sldMk cId="2893067922" sldId="327"/>
            <ac:spMk id="14" creationId="{193A304F-FF73-BDA2-2AA7-6B7BEC876883}"/>
          </ac:spMkLst>
        </pc:spChg>
        <pc:spChg chg="add del mod">
          <ac:chgData name="Date, Prasanna" userId="9188d059-a509-4d72-8a5d-95e52d955020" providerId="ADAL" clId="{B3F4141C-3D37-F841-9278-19D1930A0A58}" dt="2022-08-24T05:48:08.048" v="3327" actId="478"/>
          <ac:spMkLst>
            <pc:docMk/>
            <pc:sldMk cId="2893067922" sldId="327"/>
            <ac:spMk id="15" creationId="{24658192-C0D9-7EF2-0FC2-A12F168699D9}"/>
          </ac:spMkLst>
        </pc:spChg>
        <pc:spChg chg="add del mod">
          <ac:chgData name="Date, Prasanna" userId="9188d059-a509-4d72-8a5d-95e52d955020" providerId="ADAL" clId="{B3F4141C-3D37-F841-9278-19D1930A0A58}" dt="2022-08-24T05:49:35.641" v="3342" actId="478"/>
          <ac:spMkLst>
            <pc:docMk/>
            <pc:sldMk cId="2893067922" sldId="327"/>
            <ac:spMk id="16" creationId="{788E59E4-99FF-58EE-CAE2-E3DEB9AF078D}"/>
          </ac:spMkLst>
        </pc:spChg>
        <pc:spChg chg="add mod">
          <ac:chgData name="Date, Prasanna" userId="9188d059-a509-4d72-8a5d-95e52d955020" providerId="ADAL" clId="{B3F4141C-3D37-F841-9278-19D1930A0A58}" dt="2022-08-24T05:54:50.600" v="3397" actId="1038"/>
          <ac:spMkLst>
            <pc:docMk/>
            <pc:sldMk cId="2893067922" sldId="327"/>
            <ac:spMk id="17" creationId="{838CE30E-EB80-6938-22F2-DB4BF746E488}"/>
          </ac:spMkLst>
        </pc:spChg>
        <pc:spChg chg="add mod">
          <ac:chgData name="Date, Prasanna" userId="9188d059-a509-4d72-8a5d-95e52d955020" providerId="ADAL" clId="{B3F4141C-3D37-F841-9278-19D1930A0A58}" dt="2022-08-24T05:49:01.871" v="3340" actId="20577"/>
          <ac:spMkLst>
            <pc:docMk/>
            <pc:sldMk cId="2893067922" sldId="327"/>
            <ac:spMk id="18" creationId="{6BC97075-D390-4A0D-7A80-9C2BB99DA6B6}"/>
          </ac:spMkLst>
        </pc:spChg>
        <pc:spChg chg="add mod">
          <ac:chgData name="Date, Prasanna" userId="9188d059-a509-4d72-8a5d-95e52d955020" providerId="ADAL" clId="{B3F4141C-3D37-F841-9278-19D1930A0A58}" dt="2022-08-24T05:52:58.541" v="3370" actId="1037"/>
          <ac:spMkLst>
            <pc:docMk/>
            <pc:sldMk cId="2893067922" sldId="327"/>
            <ac:spMk id="21" creationId="{636ACF19-2051-C08E-EA6B-92EFAE949BC8}"/>
          </ac:spMkLst>
        </pc:spChg>
        <pc:spChg chg="add mod">
          <ac:chgData name="Date, Prasanna" userId="9188d059-a509-4d72-8a5d-95e52d955020" providerId="ADAL" clId="{B3F4141C-3D37-F841-9278-19D1930A0A58}" dt="2022-08-24T05:54:42.287" v="3386" actId="1076"/>
          <ac:spMkLst>
            <pc:docMk/>
            <pc:sldMk cId="2893067922" sldId="327"/>
            <ac:spMk id="22" creationId="{A53AE140-966D-E81B-92B8-97BBE4757A14}"/>
          </ac:spMkLst>
        </pc:spChg>
        <pc:spChg chg="add mod">
          <ac:chgData name="Date, Prasanna" userId="9188d059-a509-4d72-8a5d-95e52d955020" providerId="ADAL" clId="{B3F4141C-3D37-F841-9278-19D1930A0A58}" dt="2022-08-24T05:55:09.652" v="3403" actId="20577"/>
          <ac:spMkLst>
            <pc:docMk/>
            <pc:sldMk cId="2893067922" sldId="327"/>
            <ac:spMk id="23" creationId="{7EA3716F-308A-A08C-B991-12E5365F0A5E}"/>
          </ac:spMkLst>
        </pc:spChg>
        <pc:cxnChg chg="add mod">
          <ac:chgData name="Date, Prasanna" userId="9188d059-a509-4d72-8a5d-95e52d955020" providerId="ADAL" clId="{B3F4141C-3D37-F841-9278-19D1930A0A58}" dt="2022-08-24T05:48:32.347" v="3330" actId="1076"/>
          <ac:cxnSpMkLst>
            <pc:docMk/>
            <pc:sldMk cId="2893067922" sldId="327"/>
            <ac:cxnSpMk id="8" creationId="{45BCFA6A-66F0-D76A-DFAC-B1F39AB9EBC7}"/>
          </ac:cxnSpMkLst>
        </pc:cxnChg>
        <pc:cxnChg chg="add mod">
          <ac:chgData name="Date, Prasanna" userId="9188d059-a509-4d72-8a5d-95e52d955020" providerId="ADAL" clId="{B3F4141C-3D37-F841-9278-19D1930A0A58}" dt="2022-08-24T05:48:32.347" v="3330" actId="1076"/>
          <ac:cxnSpMkLst>
            <pc:docMk/>
            <pc:sldMk cId="2893067922" sldId="327"/>
            <ac:cxnSpMk id="10" creationId="{1F8A7729-D473-FF73-F435-E64FBF9EC2CE}"/>
          </ac:cxnSpMkLst>
        </pc:cxnChg>
        <pc:cxnChg chg="add del mod">
          <ac:chgData name="Date, Prasanna" userId="9188d059-a509-4d72-8a5d-95e52d955020" providerId="ADAL" clId="{B3F4141C-3D37-F841-9278-19D1930A0A58}" dt="2022-08-24T05:49:32.166" v="3341" actId="478"/>
          <ac:cxnSpMkLst>
            <pc:docMk/>
            <pc:sldMk cId="2893067922" sldId="327"/>
            <ac:cxnSpMk id="11" creationId="{475BED6B-03CC-3E74-2E4A-CDCA95C0F471}"/>
          </ac:cxnSpMkLst>
        </pc:cxnChg>
        <pc:cxnChg chg="add del mod">
          <ac:chgData name="Date, Prasanna" userId="9188d059-a509-4d72-8a5d-95e52d955020" providerId="ADAL" clId="{B3F4141C-3D37-F841-9278-19D1930A0A58}" dt="2022-08-24T05:48:03.906" v="3325" actId="478"/>
          <ac:cxnSpMkLst>
            <pc:docMk/>
            <pc:sldMk cId="2893067922" sldId="327"/>
            <ac:cxnSpMk id="12" creationId="{BBC8376A-1E56-7567-1044-03E040A6EE65}"/>
          </ac:cxnSpMkLst>
        </pc:cxnChg>
        <pc:cxnChg chg="add del mod">
          <ac:chgData name="Date, Prasanna" userId="9188d059-a509-4d72-8a5d-95e52d955020" providerId="ADAL" clId="{B3F4141C-3D37-F841-9278-19D1930A0A58}" dt="2022-08-24T05:48:05.492" v="3326" actId="478"/>
          <ac:cxnSpMkLst>
            <pc:docMk/>
            <pc:sldMk cId="2893067922" sldId="327"/>
            <ac:cxnSpMk id="13" creationId="{FAB44742-DCA1-CBAD-A557-CF8B361F8739}"/>
          </ac:cxnSpMkLst>
        </pc:cxnChg>
        <pc:cxnChg chg="add mod">
          <ac:chgData name="Date, Prasanna" userId="9188d059-a509-4d72-8a5d-95e52d955020" providerId="ADAL" clId="{B3F4141C-3D37-F841-9278-19D1930A0A58}" dt="2022-08-24T05:50:54.450" v="3347" actId="693"/>
          <ac:cxnSpMkLst>
            <pc:docMk/>
            <pc:sldMk cId="2893067922" sldId="327"/>
            <ac:cxnSpMk id="20" creationId="{45E3D69C-F67C-7946-88FB-60CA4FE52D56}"/>
          </ac:cxnSpMkLst>
        </pc:cxnChg>
      </pc:sldChg>
      <pc:sldChg chg="addSp delSp modSp add mod">
        <pc:chgData name="Date, Prasanna" userId="9188d059-a509-4d72-8a5d-95e52d955020" providerId="ADAL" clId="{B3F4141C-3D37-F841-9278-19D1930A0A58}" dt="2022-08-24T08:18:35.613" v="6163" actId="20577"/>
        <pc:sldMkLst>
          <pc:docMk/>
          <pc:sldMk cId="1428016847" sldId="328"/>
        </pc:sldMkLst>
        <pc:spChg chg="mod">
          <ac:chgData name="Date, Prasanna" userId="9188d059-a509-4d72-8a5d-95e52d955020" providerId="ADAL" clId="{B3F4141C-3D37-F841-9278-19D1930A0A58}" dt="2022-08-24T08:17:02.903" v="6145" actId="20577"/>
          <ac:spMkLst>
            <pc:docMk/>
            <pc:sldMk cId="1428016847" sldId="328"/>
            <ac:spMk id="3" creationId="{A7A62872-0F44-4CAA-1CED-BA362BD8EF14}"/>
          </ac:spMkLst>
        </pc:spChg>
        <pc:spChg chg="mod">
          <ac:chgData name="Date, Prasanna" userId="9188d059-a509-4d72-8a5d-95e52d955020" providerId="ADAL" clId="{B3F4141C-3D37-F841-9278-19D1930A0A58}" dt="2022-08-24T08:18:35.613" v="6163" actId="20577"/>
          <ac:spMkLst>
            <pc:docMk/>
            <pc:sldMk cId="1428016847" sldId="328"/>
            <ac:spMk id="9" creationId="{1B9846AA-2E3C-8F82-895D-5B0AA94101A0}"/>
          </ac:spMkLst>
        </pc:spChg>
        <pc:spChg chg="add mod">
          <ac:chgData name="Date, Prasanna" userId="9188d059-a509-4d72-8a5d-95e52d955020" providerId="ADAL" clId="{B3F4141C-3D37-F841-9278-19D1930A0A58}" dt="2022-08-24T06:00:53.309" v="3437" actId="20577"/>
          <ac:spMkLst>
            <pc:docMk/>
            <pc:sldMk cId="1428016847" sldId="328"/>
            <ac:spMk id="14" creationId="{945BAFB3-6B41-44CA-7576-2B0785050EFB}"/>
          </ac:spMkLst>
        </pc:spChg>
        <pc:spChg chg="add del mod">
          <ac:chgData name="Date, Prasanna" userId="9188d059-a509-4d72-8a5d-95e52d955020" providerId="ADAL" clId="{B3F4141C-3D37-F841-9278-19D1930A0A58}" dt="2022-08-24T06:04:24.337" v="3456" actId="478"/>
          <ac:spMkLst>
            <pc:docMk/>
            <pc:sldMk cId="1428016847" sldId="328"/>
            <ac:spMk id="24" creationId="{B5704CCC-FA08-9821-218F-9D495A528A4E}"/>
          </ac:spMkLst>
        </pc:spChg>
        <pc:spChg chg="add del mod">
          <ac:chgData name="Date, Prasanna" userId="9188d059-a509-4d72-8a5d-95e52d955020" providerId="ADAL" clId="{B3F4141C-3D37-F841-9278-19D1930A0A58}" dt="2022-08-24T06:04:24.337" v="3456" actId="478"/>
          <ac:spMkLst>
            <pc:docMk/>
            <pc:sldMk cId="1428016847" sldId="328"/>
            <ac:spMk id="29" creationId="{B4AD4F9D-9DEF-0981-2A3F-A3D721BFBDF1}"/>
          </ac:spMkLst>
        </pc:spChg>
        <pc:cxnChg chg="add mod">
          <ac:chgData name="Date, Prasanna" userId="9188d059-a509-4d72-8a5d-95e52d955020" providerId="ADAL" clId="{B3F4141C-3D37-F841-9278-19D1930A0A58}" dt="2022-08-24T06:03:21.585" v="3451" actId="14100"/>
          <ac:cxnSpMkLst>
            <pc:docMk/>
            <pc:sldMk cId="1428016847" sldId="328"/>
            <ac:cxnSpMk id="12" creationId="{27A83AF8-B084-3831-6556-6DFB9EBB7608}"/>
          </ac:cxnSpMkLst>
        </pc:cxnChg>
        <pc:cxnChg chg="add del mod">
          <ac:chgData name="Date, Prasanna" userId="9188d059-a509-4d72-8a5d-95e52d955020" providerId="ADAL" clId="{B3F4141C-3D37-F841-9278-19D1930A0A58}" dt="2022-08-24T06:04:24.337" v="3456" actId="478"/>
          <ac:cxnSpMkLst>
            <pc:docMk/>
            <pc:sldMk cId="1428016847" sldId="328"/>
            <ac:cxnSpMk id="15" creationId="{0767FCF6-5A84-1B0D-6F54-152C4ADA5201}"/>
          </ac:cxnSpMkLst>
        </pc:cxnChg>
        <pc:cxnChg chg="add del mod">
          <ac:chgData name="Date, Prasanna" userId="9188d059-a509-4d72-8a5d-95e52d955020" providerId="ADAL" clId="{B3F4141C-3D37-F841-9278-19D1930A0A58}" dt="2022-08-24T06:04:24.337" v="3456" actId="478"/>
          <ac:cxnSpMkLst>
            <pc:docMk/>
            <pc:sldMk cId="1428016847" sldId="328"/>
            <ac:cxnSpMk id="25" creationId="{4EB5208C-2874-FE51-9A3F-2EBB84271469}"/>
          </ac:cxnSpMkLst>
        </pc:cxnChg>
      </pc:sldChg>
      <pc:sldChg chg="modSp add mod">
        <pc:chgData name="Date, Prasanna" userId="9188d059-a509-4d72-8a5d-95e52d955020" providerId="ADAL" clId="{B3F4141C-3D37-F841-9278-19D1930A0A58}" dt="2022-08-24T08:18:44.911" v="6173" actId="20577"/>
        <pc:sldMkLst>
          <pc:docMk/>
          <pc:sldMk cId="3488727682" sldId="329"/>
        </pc:sldMkLst>
        <pc:spChg chg="mod">
          <ac:chgData name="Date, Prasanna" userId="9188d059-a509-4d72-8a5d-95e52d955020" providerId="ADAL" clId="{B3F4141C-3D37-F841-9278-19D1930A0A58}" dt="2022-08-24T08:17:28.293" v="6153" actId="20577"/>
          <ac:spMkLst>
            <pc:docMk/>
            <pc:sldMk cId="3488727682" sldId="329"/>
            <ac:spMk id="3" creationId="{A7A62872-0F44-4CAA-1CED-BA362BD8EF14}"/>
          </ac:spMkLst>
        </pc:spChg>
        <pc:spChg chg="mod">
          <ac:chgData name="Date, Prasanna" userId="9188d059-a509-4d72-8a5d-95e52d955020" providerId="ADAL" clId="{B3F4141C-3D37-F841-9278-19D1930A0A58}" dt="2022-08-24T08:18:44.911" v="6173" actId="20577"/>
          <ac:spMkLst>
            <pc:docMk/>
            <pc:sldMk cId="3488727682" sldId="329"/>
            <ac:spMk id="9" creationId="{1B9846AA-2E3C-8F82-895D-5B0AA94101A0}"/>
          </ac:spMkLst>
        </pc:spChg>
      </pc:sldChg>
      <pc:sldChg chg="delSp modSp add mod ord">
        <pc:chgData name="Date, Prasanna" userId="9188d059-a509-4d72-8a5d-95e52d955020" providerId="ADAL" clId="{B3F4141C-3D37-F841-9278-19D1930A0A58}" dt="2022-08-24T08:18:40.028" v="6168" actId="20577"/>
        <pc:sldMkLst>
          <pc:docMk/>
          <pc:sldMk cId="2113960370" sldId="330"/>
        </pc:sldMkLst>
        <pc:spChg chg="mod">
          <ac:chgData name="Date, Prasanna" userId="9188d059-a509-4d72-8a5d-95e52d955020" providerId="ADAL" clId="{B3F4141C-3D37-F841-9278-19D1930A0A58}" dt="2022-08-24T08:17:19.161" v="6149" actId="20577"/>
          <ac:spMkLst>
            <pc:docMk/>
            <pc:sldMk cId="2113960370" sldId="330"/>
            <ac:spMk id="3" creationId="{A7A62872-0F44-4CAA-1CED-BA362BD8EF14}"/>
          </ac:spMkLst>
        </pc:spChg>
        <pc:spChg chg="mod">
          <ac:chgData name="Date, Prasanna" userId="9188d059-a509-4d72-8a5d-95e52d955020" providerId="ADAL" clId="{B3F4141C-3D37-F841-9278-19D1930A0A58}" dt="2022-08-24T08:18:40.028" v="6168" actId="20577"/>
          <ac:spMkLst>
            <pc:docMk/>
            <pc:sldMk cId="2113960370" sldId="330"/>
            <ac:spMk id="9" creationId="{1B9846AA-2E3C-8F82-895D-5B0AA94101A0}"/>
          </ac:spMkLst>
        </pc:spChg>
        <pc:spChg chg="del">
          <ac:chgData name="Date, Prasanna" userId="9188d059-a509-4d72-8a5d-95e52d955020" providerId="ADAL" clId="{B3F4141C-3D37-F841-9278-19D1930A0A58}" dt="2022-08-24T06:04:31.279" v="3457" actId="478"/>
          <ac:spMkLst>
            <pc:docMk/>
            <pc:sldMk cId="2113960370" sldId="330"/>
            <ac:spMk id="29" creationId="{B4AD4F9D-9DEF-0981-2A3F-A3D721BFBDF1}"/>
          </ac:spMkLst>
        </pc:spChg>
        <pc:cxnChg chg="del">
          <ac:chgData name="Date, Prasanna" userId="9188d059-a509-4d72-8a5d-95e52d955020" providerId="ADAL" clId="{B3F4141C-3D37-F841-9278-19D1930A0A58}" dt="2022-08-24T06:04:31.279" v="3457" actId="478"/>
          <ac:cxnSpMkLst>
            <pc:docMk/>
            <pc:sldMk cId="2113960370" sldId="330"/>
            <ac:cxnSpMk id="25" creationId="{4EB5208C-2874-FE51-9A3F-2EBB84271469}"/>
          </ac:cxnSpMkLst>
        </pc:cxnChg>
      </pc:sldChg>
      <pc:sldChg chg="addSp delSp modSp new mod">
        <pc:chgData name="Date, Prasanna" userId="9188d059-a509-4d72-8a5d-95e52d955020" providerId="ADAL" clId="{B3F4141C-3D37-F841-9278-19D1930A0A58}" dt="2022-08-24T06:24:08.943" v="3717" actId="478"/>
        <pc:sldMkLst>
          <pc:docMk/>
          <pc:sldMk cId="1298547777" sldId="331"/>
        </pc:sldMkLst>
        <pc:spChg chg="mod">
          <ac:chgData name="Date, Prasanna" userId="9188d059-a509-4d72-8a5d-95e52d955020" providerId="ADAL" clId="{B3F4141C-3D37-F841-9278-19D1930A0A58}" dt="2022-08-24T06:08:20.066" v="3495" actId="20577"/>
          <ac:spMkLst>
            <pc:docMk/>
            <pc:sldMk cId="1298547777" sldId="331"/>
            <ac:spMk id="2" creationId="{D1848C80-8394-E0FB-DB30-AE7EB53BF471}"/>
          </ac:spMkLst>
        </pc:spChg>
        <pc:spChg chg="del">
          <ac:chgData name="Date, Prasanna" userId="9188d059-a509-4d72-8a5d-95e52d955020" providerId="ADAL" clId="{B3F4141C-3D37-F841-9278-19D1930A0A58}" dt="2022-08-24T06:08:07.492" v="3460" actId="478"/>
          <ac:spMkLst>
            <pc:docMk/>
            <pc:sldMk cId="1298547777" sldId="331"/>
            <ac:spMk id="3" creationId="{A3FF9D26-9865-2AE9-E9CE-AFE539960AF1}"/>
          </ac:spMkLst>
        </pc:spChg>
        <pc:spChg chg="add mod">
          <ac:chgData name="Date, Prasanna" userId="9188d059-a509-4d72-8a5d-95e52d955020" providerId="ADAL" clId="{B3F4141C-3D37-F841-9278-19D1930A0A58}" dt="2022-08-24T06:17:10.637" v="3659" actId="404"/>
          <ac:spMkLst>
            <pc:docMk/>
            <pc:sldMk cId="1298547777" sldId="331"/>
            <ac:spMk id="5" creationId="{027A72B3-EE13-7EE9-84BF-E2E19C664D85}"/>
          </ac:spMkLst>
        </pc:spChg>
        <pc:spChg chg="add mod">
          <ac:chgData name="Date, Prasanna" userId="9188d059-a509-4d72-8a5d-95e52d955020" providerId="ADAL" clId="{B3F4141C-3D37-F841-9278-19D1930A0A58}" dt="2022-08-24T06:23:37.033" v="3715" actId="20577"/>
          <ac:spMkLst>
            <pc:docMk/>
            <pc:sldMk cId="1298547777" sldId="331"/>
            <ac:spMk id="6" creationId="{E60C7620-06DA-FA2C-D12B-45A22C08D967}"/>
          </ac:spMkLst>
        </pc:spChg>
        <pc:spChg chg="add mod">
          <ac:chgData name="Date, Prasanna" userId="9188d059-a509-4d72-8a5d-95e52d955020" providerId="ADAL" clId="{B3F4141C-3D37-F841-9278-19D1930A0A58}" dt="2022-08-24T06:19:15.930" v="3667"/>
          <ac:spMkLst>
            <pc:docMk/>
            <pc:sldMk cId="1298547777" sldId="331"/>
            <ac:spMk id="9" creationId="{210B42C3-5024-3653-6DCE-AE2DA9F95A14}"/>
          </ac:spMkLst>
        </pc:spChg>
        <pc:spChg chg="add mod">
          <ac:chgData name="Date, Prasanna" userId="9188d059-a509-4d72-8a5d-95e52d955020" providerId="ADAL" clId="{B3F4141C-3D37-F841-9278-19D1930A0A58}" dt="2022-08-24T06:19:15.930" v="3667"/>
          <ac:spMkLst>
            <pc:docMk/>
            <pc:sldMk cId="1298547777" sldId="331"/>
            <ac:spMk id="10" creationId="{956CF178-83F1-1F0C-0769-C8FA18D293C0}"/>
          </ac:spMkLst>
        </pc:spChg>
        <pc:spChg chg="add mod">
          <ac:chgData name="Date, Prasanna" userId="9188d059-a509-4d72-8a5d-95e52d955020" providerId="ADAL" clId="{B3F4141C-3D37-F841-9278-19D1930A0A58}" dt="2022-08-24T06:19:15.930" v="3667"/>
          <ac:spMkLst>
            <pc:docMk/>
            <pc:sldMk cId="1298547777" sldId="331"/>
            <ac:spMk id="12" creationId="{D41DDC74-20DA-6375-5273-7747972AB0BF}"/>
          </ac:spMkLst>
        </pc:spChg>
        <pc:spChg chg="add mod">
          <ac:chgData name="Date, Prasanna" userId="9188d059-a509-4d72-8a5d-95e52d955020" providerId="ADAL" clId="{B3F4141C-3D37-F841-9278-19D1930A0A58}" dt="2022-08-24T06:19:15.930" v="3667"/>
          <ac:spMkLst>
            <pc:docMk/>
            <pc:sldMk cId="1298547777" sldId="331"/>
            <ac:spMk id="13" creationId="{1342741C-5D6C-6996-4787-6EBE101F110F}"/>
          </ac:spMkLst>
        </pc:spChg>
        <pc:spChg chg="add mod">
          <ac:chgData name="Date, Prasanna" userId="9188d059-a509-4d72-8a5d-95e52d955020" providerId="ADAL" clId="{B3F4141C-3D37-F841-9278-19D1930A0A58}" dt="2022-08-24T06:19:15.930" v="3667"/>
          <ac:spMkLst>
            <pc:docMk/>
            <pc:sldMk cId="1298547777" sldId="331"/>
            <ac:spMk id="14" creationId="{5B80EF3B-849B-F4D8-1BA5-16A32134741C}"/>
          </ac:spMkLst>
        </pc:spChg>
        <pc:spChg chg="add mod">
          <ac:chgData name="Date, Prasanna" userId="9188d059-a509-4d72-8a5d-95e52d955020" providerId="ADAL" clId="{B3F4141C-3D37-F841-9278-19D1930A0A58}" dt="2022-08-24T06:21:15.401" v="3687" actId="1076"/>
          <ac:spMkLst>
            <pc:docMk/>
            <pc:sldMk cId="1298547777" sldId="331"/>
            <ac:spMk id="16" creationId="{A31986BE-0FDA-4199-D923-833CE9175017}"/>
          </ac:spMkLst>
        </pc:spChg>
        <pc:spChg chg="add del mod">
          <ac:chgData name="Date, Prasanna" userId="9188d059-a509-4d72-8a5d-95e52d955020" providerId="ADAL" clId="{B3F4141C-3D37-F841-9278-19D1930A0A58}" dt="2022-08-24T06:24:05.549" v="3716" actId="478"/>
          <ac:spMkLst>
            <pc:docMk/>
            <pc:sldMk cId="1298547777" sldId="331"/>
            <ac:spMk id="18" creationId="{752C9927-44E0-8AF9-40E2-12C0400D3F34}"/>
          </ac:spMkLst>
        </pc:spChg>
        <pc:spChg chg="add del mod">
          <ac:chgData name="Date, Prasanna" userId="9188d059-a509-4d72-8a5d-95e52d955020" providerId="ADAL" clId="{B3F4141C-3D37-F841-9278-19D1930A0A58}" dt="2022-08-24T06:24:05.549" v="3716" actId="478"/>
          <ac:spMkLst>
            <pc:docMk/>
            <pc:sldMk cId="1298547777" sldId="331"/>
            <ac:spMk id="20" creationId="{0CFBE3FD-4DF7-A902-8EFF-6F71263E8037}"/>
          </ac:spMkLst>
        </pc:spChg>
        <pc:spChg chg="add del mod">
          <ac:chgData name="Date, Prasanna" userId="9188d059-a509-4d72-8a5d-95e52d955020" providerId="ADAL" clId="{B3F4141C-3D37-F841-9278-19D1930A0A58}" dt="2022-08-24T06:24:05.549" v="3716" actId="478"/>
          <ac:spMkLst>
            <pc:docMk/>
            <pc:sldMk cId="1298547777" sldId="331"/>
            <ac:spMk id="33" creationId="{E0E5FC47-9B74-D847-0AD4-F799DBF01477}"/>
          </ac:spMkLst>
        </pc:spChg>
        <pc:spChg chg="add del mod">
          <ac:chgData name="Date, Prasanna" userId="9188d059-a509-4d72-8a5d-95e52d955020" providerId="ADAL" clId="{B3F4141C-3D37-F841-9278-19D1930A0A58}" dt="2022-08-24T06:24:05.549" v="3716" actId="478"/>
          <ac:spMkLst>
            <pc:docMk/>
            <pc:sldMk cId="1298547777" sldId="331"/>
            <ac:spMk id="34" creationId="{B07165AB-3276-0864-A7D5-79A094D25FC3}"/>
          </ac:spMkLst>
        </pc:spChg>
        <pc:cxnChg chg="add mod">
          <ac:chgData name="Date, Prasanna" userId="9188d059-a509-4d72-8a5d-95e52d955020" providerId="ADAL" clId="{B3F4141C-3D37-F841-9278-19D1930A0A58}" dt="2022-08-24T06:19:15.930" v="3667"/>
          <ac:cxnSpMkLst>
            <pc:docMk/>
            <pc:sldMk cId="1298547777" sldId="331"/>
            <ac:cxnSpMk id="7" creationId="{B629B7F8-6AFD-5184-2AD0-93ADB7D2AE7F}"/>
          </ac:cxnSpMkLst>
        </pc:cxnChg>
        <pc:cxnChg chg="add mod">
          <ac:chgData name="Date, Prasanna" userId="9188d059-a509-4d72-8a5d-95e52d955020" providerId="ADAL" clId="{B3F4141C-3D37-F841-9278-19D1930A0A58}" dt="2022-08-24T06:19:15.930" v="3667"/>
          <ac:cxnSpMkLst>
            <pc:docMk/>
            <pc:sldMk cId="1298547777" sldId="331"/>
            <ac:cxnSpMk id="8" creationId="{F372AFD1-BE3A-7402-E311-154859EB5FCE}"/>
          </ac:cxnSpMkLst>
        </pc:cxnChg>
        <pc:cxnChg chg="add mod">
          <ac:chgData name="Date, Prasanna" userId="9188d059-a509-4d72-8a5d-95e52d955020" providerId="ADAL" clId="{B3F4141C-3D37-F841-9278-19D1930A0A58}" dt="2022-08-24T06:19:15.930" v="3667"/>
          <ac:cxnSpMkLst>
            <pc:docMk/>
            <pc:sldMk cId="1298547777" sldId="331"/>
            <ac:cxnSpMk id="11" creationId="{12C83C2C-1797-BA20-4807-F529E8853AF7}"/>
          </ac:cxnSpMkLst>
        </pc:cxnChg>
        <pc:cxnChg chg="add mod">
          <ac:chgData name="Date, Prasanna" userId="9188d059-a509-4d72-8a5d-95e52d955020" providerId="ADAL" clId="{B3F4141C-3D37-F841-9278-19D1930A0A58}" dt="2022-08-24T06:19:15.930" v="3667"/>
          <ac:cxnSpMkLst>
            <pc:docMk/>
            <pc:sldMk cId="1298547777" sldId="331"/>
            <ac:cxnSpMk id="15" creationId="{53C2F155-32BD-8C7D-E58B-10D67FABF39A}"/>
          </ac:cxnSpMkLst>
        </pc:cxnChg>
        <pc:cxnChg chg="add del mod">
          <ac:chgData name="Date, Prasanna" userId="9188d059-a509-4d72-8a5d-95e52d955020" providerId="ADAL" clId="{B3F4141C-3D37-F841-9278-19D1930A0A58}" dt="2022-08-24T06:24:05.549" v="3716" actId="478"/>
          <ac:cxnSpMkLst>
            <pc:docMk/>
            <pc:sldMk cId="1298547777" sldId="331"/>
            <ac:cxnSpMk id="17" creationId="{A6E9E0F1-5A8D-0565-4906-642382E42C44}"/>
          </ac:cxnSpMkLst>
        </pc:cxnChg>
        <pc:cxnChg chg="add del mod">
          <ac:chgData name="Date, Prasanna" userId="9188d059-a509-4d72-8a5d-95e52d955020" providerId="ADAL" clId="{B3F4141C-3D37-F841-9278-19D1930A0A58}" dt="2022-08-24T06:24:05.549" v="3716" actId="478"/>
          <ac:cxnSpMkLst>
            <pc:docMk/>
            <pc:sldMk cId="1298547777" sldId="331"/>
            <ac:cxnSpMk id="19" creationId="{5F33E624-64E2-C11E-C10D-C48F46DFFC7E}"/>
          </ac:cxnSpMkLst>
        </pc:cxnChg>
        <pc:cxnChg chg="add del mod">
          <ac:chgData name="Date, Prasanna" userId="9188d059-a509-4d72-8a5d-95e52d955020" providerId="ADAL" clId="{B3F4141C-3D37-F841-9278-19D1930A0A58}" dt="2022-08-24T06:24:08.943" v="3717" actId="478"/>
          <ac:cxnSpMkLst>
            <pc:docMk/>
            <pc:sldMk cId="1298547777" sldId="331"/>
            <ac:cxnSpMk id="21" creationId="{441E0B63-B8D6-8044-7528-BCB573114801}"/>
          </ac:cxnSpMkLst>
        </pc:cxnChg>
        <pc:cxnChg chg="add del mod">
          <ac:chgData name="Date, Prasanna" userId="9188d059-a509-4d72-8a5d-95e52d955020" providerId="ADAL" clId="{B3F4141C-3D37-F841-9278-19D1930A0A58}" dt="2022-08-24T06:24:08.943" v="3717" actId="478"/>
          <ac:cxnSpMkLst>
            <pc:docMk/>
            <pc:sldMk cId="1298547777" sldId="331"/>
            <ac:cxnSpMk id="30" creationId="{948FEBA7-3EA2-36CD-E4E9-AB468C13164D}"/>
          </ac:cxnSpMkLst>
        </pc:cxnChg>
      </pc:sldChg>
      <pc:sldChg chg="add del">
        <pc:chgData name="Date, Prasanna" userId="9188d059-a509-4d72-8a5d-95e52d955020" providerId="ADAL" clId="{B3F4141C-3D37-F841-9278-19D1930A0A58}" dt="2022-08-24T06:18:24.491" v="3661" actId="2696"/>
        <pc:sldMkLst>
          <pc:docMk/>
          <pc:sldMk cId="630743281" sldId="332"/>
        </pc:sldMkLst>
      </pc:sldChg>
      <pc:sldChg chg="addSp delSp modSp add mod">
        <pc:chgData name="Date, Prasanna" userId="9188d059-a509-4d72-8a5d-95e52d955020" providerId="ADAL" clId="{B3F4141C-3D37-F841-9278-19D1930A0A58}" dt="2022-08-24T06:24:43.531" v="3720" actId="478"/>
        <pc:sldMkLst>
          <pc:docMk/>
          <pc:sldMk cId="2215174205" sldId="332"/>
        </pc:sldMkLst>
        <pc:spChg chg="mod">
          <ac:chgData name="Date, Prasanna" userId="9188d059-a509-4d72-8a5d-95e52d955020" providerId="ADAL" clId="{B3F4141C-3D37-F841-9278-19D1930A0A58}" dt="2022-08-24T06:24:32.102" v="3718" actId="20577"/>
          <ac:spMkLst>
            <pc:docMk/>
            <pc:sldMk cId="2215174205" sldId="332"/>
            <ac:spMk id="6" creationId="{E60C7620-06DA-FA2C-D12B-45A22C08D967}"/>
          </ac:spMkLst>
        </pc:spChg>
        <pc:spChg chg="add mod">
          <ac:chgData name="Date, Prasanna" userId="9188d059-a509-4d72-8a5d-95e52d955020" providerId="ADAL" clId="{B3F4141C-3D37-F841-9278-19D1930A0A58}" dt="2022-08-24T06:23:09.859" v="3708"/>
          <ac:spMkLst>
            <pc:docMk/>
            <pc:sldMk cId="2215174205" sldId="332"/>
            <ac:spMk id="8" creationId="{A2570B10-58EC-7CC8-4F09-A7FB1D681037}"/>
          </ac:spMkLst>
        </pc:spChg>
        <pc:spChg chg="add mod">
          <ac:chgData name="Date, Prasanna" userId="9188d059-a509-4d72-8a5d-95e52d955020" providerId="ADAL" clId="{B3F4141C-3D37-F841-9278-19D1930A0A58}" dt="2022-08-24T06:23:09.859" v="3708"/>
          <ac:spMkLst>
            <pc:docMk/>
            <pc:sldMk cId="2215174205" sldId="332"/>
            <ac:spMk id="9" creationId="{489D3AC2-3FD2-3BFE-E114-FE224EF0DFB9}"/>
          </ac:spMkLst>
        </pc:spChg>
        <pc:spChg chg="add mod">
          <ac:chgData name="Date, Prasanna" userId="9188d059-a509-4d72-8a5d-95e52d955020" providerId="ADAL" clId="{B3F4141C-3D37-F841-9278-19D1930A0A58}" dt="2022-08-24T06:23:09.859" v="3708"/>
          <ac:spMkLst>
            <pc:docMk/>
            <pc:sldMk cId="2215174205" sldId="332"/>
            <ac:spMk id="11" creationId="{8F243494-7DBF-E1A9-507C-18FD08698F19}"/>
          </ac:spMkLst>
        </pc:spChg>
        <pc:spChg chg="add mod">
          <ac:chgData name="Date, Prasanna" userId="9188d059-a509-4d72-8a5d-95e52d955020" providerId="ADAL" clId="{B3F4141C-3D37-F841-9278-19D1930A0A58}" dt="2022-08-24T06:23:09.859" v="3708"/>
          <ac:spMkLst>
            <pc:docMk/>
            <pc:sldMk cId="2215174205" sldId="332"/>
            <ac:spMk id="12" creationId="{535E0A3D-DEC7-F7A7-01B7-3358C6F407D6}"/>
          </ac:spMkLst>
        </pc:spChg>
        <pc:spChg chg="add mod">
          <ac:chgData name="Date, Prasanna" userId="9188d059-a509-4d72-8a5d-95e52d955020" providerId="ADAL" clId="{B3F4141C-3D37-F841-9278-19D1930A0A58}" dt="2022-08-24T06:23:09.859" v="3708"/>
          <ac:spMkLst>
            <pc:docMk/>
            <pc:sldMk cId="2215174205" sldId="332"/>
            <ac:spMk id="13" creationId="{35A50E31-E449-3B88-2DF5-B80489BD133F}"/>
          </ac:spMkLst>
        </pc:spChg>
        <pc:spChg chg="add mod">
          <ac:chgData name="Date, Prasanna" userId="9188d059-a509-4d72-8a5d-95e52d955020" providerId="ADAL" clId="{B3F4141C-3D37-F841-9278-19D1930A0A58}" dt="2022-08-24T06:23:09.859" v="3708"/>
          <ac:spMkLst>
            <pc:docMk/>
            <pc:sldMk cId="2215174205" sldId="332"/>
            <ac:spMk id="15" creationId="{0D7100C5-B437-79D5-8E6A-29803D266864}"/>
          </ac:spMkLst>
        </pc:spChg>
        <pc:spChg chg="add mod">
          <ac:chgData name="Date, Prasanna" userId="9188d059-a509-4d72-8a5d-95e52d955020" providerId="ADAL" clId="{B3F4141C-3D37-F841-9278-19D1930A0A58}" dt="2022-08-24T06:23:09.859" v="3708"/>
          <ac:spMkLst>
            <pc:docMk/>
            <pc:sldMk cId="2215174205" sldId="332"/>
            <ac:spMk id="17" creationId="{348BF6AA-3CA5-94B2-D907-EC4FB457AF32}"/>
          </ac:spMkLst>
        </pc:spChg>
        <pc:spChg chg="add del mod">
          <ac:chgData name="Date, Prasanna" userId="9188d059-a509-4d72-8a5d-95e52d955020" providerId="ADAL" clId="{B3F4141C-3D37-F841-9278-19D1930A0A58}" dt="2022-08-24T06:24:38.878" v="3719" actId="478"/>
          <ac:spMkLst>
            <pc:docMk/>
            <pc:sldMk cId="2215174205" sldId="332"/>
            <ac:spMk id="19" creationId="{6C69E94F-76C6-DB7E-050D-71C4EA863ADD}"/>
          </ac:spMkLst>
        </pc:spChg>
        <pc:spChg chg="add del mod">
          <ac:chgData name="Date, Prasanna" userId="9188d059-a509-4d72-8a5d-95e52d955020" providerId="ADAL" clId="{B3F4141C-3D37-F841-9278-19D1930A0A58}" dt="2022-08-24T06:24:38.878" v="3719" actId="478"/>
          <ac:spMkLst>
            <pc:docMk/>
            <pc:sldMk cId="2215174205" sldId="332"/>
            <ac:spMk id="22" creationId="{93AB68B1-697C-7916-7F73-DDD04AB6697A}"/>
          </ac:spMkLst>
        </pc:spChg>
        <pc:spChg chg="add del mod">
          <ac:chgData name="Date, Prasanna" userId="9188d059-a509-4d72-8a5d-95e52d955020" providerId="ADAL" clId="{B3F4141C-3D37-F841-9278-19D1930A0A58}" dt="2022-08-24T06:24:38.878" v="3719" actId="478"/>
          <ac:spMkLst>
            <pc:docMk/>
            <pc:sldMk cId="2215174205" sldId="332"/>
            <ac:spMk id="23" creationId="{233E12E1-ECBE-9714-3998-8DD57DD051E2}"/>
          </ac:spMkLst>
        </pc:spChg>
        <pc:cxnChg chg="add mod">
          <ac:chgData name="Date, Prasanna" userId="9188d059-a509-4d72-8a5d-95e52d955020" providerId="ADAL" clId="{B3F4141C-3D37-F841-9278-19D1930A0A58}" dt="2022-08-24T06:23:09.859" v="3708"/>
          <ac:cxnSpMkLst>
            <pc:docMk/>
            <pc:sldMk cId="2215174205" sldId="332"/>
            <ac:cxnSpMk id="3" creationId="{B8B023E9-94BC-A779-EE45-5E292595FD64}"/>
          </ac:cxnSpMkLst>
        </pc:cxnChg>
        <pc:cxnChg chg="add mod">
          <ac:chgData name="Date, Prasanna" userId="9188d059-a509-4d72-8a5d-95e52d955020" providerId="ADAL" clId="{B3F4141C-3D37-F841-9278-19D1930A0A58}" dt="2022-08-24T06:23:09.859" v="3708"/>
          <ac:cxnSpMkLst>
            <pc:docMk/>
            <pc:sldMk cId="2215174205" sldId="332"/>
            <ac:cxnSpMk id="7" creationId="{DE321DD4-35C7-182B-1F18-482A3BF6A0D6}"/>
          </ac:cxnSpMkLst>
        </pc:cxnChg>
        <pc:cxnChg chg="add mod">
          <ac:chgData name="Date, Prasanna" userId="9188d059-a509-4d72-8a5d-95e52d955020" providerId="ADAL" clId="{B3F4141C-3D37-F841-9278-19D1930A0A58}" dt="2022-08-24T06:23:09.859" v="3708"/>
          <ac:cxnSpMkLst>
            <pc:docMk/>
            <pc:sldMk cId="2215174205" sldId="332"/>
            <ac:cxnSpMk id="10" creationId="{996C2A22-F16E-2EFB-66B0-883FD6F2A989}"/>
          </ac:cxnSpMkLst>
        </pc:cxnChg>
        <pc:cxnChg chg="add mod">
          <ac:chgData name="Date, Prasanna" userId="9188d059-a509-4d72-8a5d-95e52d955020" providerId="ADAL" clId="{B3F4141C-3D37-F841-9278-19D1930A0A58}" dt="2022-08-24T06:23:09.859" v="3708"/>
          <ac:cxnSpMkLst>
            <pc:docMk/>
            <pc:sldMk cId="2215174205" sldId="332"/>
            <ac:cxnSpMk id="14" creationId="{B1EE0FFB-CD35-17FF-1537-7471AA30CC89}"/>
          </ac:cxnSpMkLst>
        </pc:cxnChg>
        <pc:cxnChg chg="add mod">
          <ac:chgData name="Date, Prasanna" userId="9188d059-a509-4d72-8a5d-95e52d955020" providerId="ADAL" clId="{B3F4141C-3D37-F841-9278-19D1930A0A58}" dt="2022-08-24T06:23:09.859" v="3708"/>
          <ac:cxnSpMkLst>
            <pc:docMk/>
            <pc:sldMk cId="2215174205" sldId="332"/>
            <ac:cxnSpMk id="16" creationId="{FCA566D0-AF62-D888-E92D-5DF987ADF8F3}"/>
          </ac:cxnSpMkLst>
        </pc:cxnChg>
        <pc:cxnChg chg="add del mod">
          <ac:chgData name="Date, Prasanna" userId="9188d059-a509-4d72-8a5d-95e52d955020" providerId="ADAL" clId="{B3F4141C-3D37-F841-9278-19D1930A0A58}" dt="2022-08-24T06:24:43.531" v="3720" actId="478"/>
          <ac:cxnSpMkLst>
            <pc:docMk/>
            <pc:sldMk cId="2215174205" sldId="332"/>
            <ac:cxnSpMk id="18" creationId="{AB5F9CB7-C739-4ADA-1E23-50A964672C87}"/>
          </ac:cxnSpMkLst>
        </pc:cxnChg>
        <pc:cxnChg chg="add del mod">
          <ac:chgData name="Date, Prasanna" userId="9188d059-a509-4d72-8a5d-95e52d955020" providerId="ADAL" clId="{B3F4141C-3D37-F841-9278-19D1930A0A58}" dt="2022-08-24T06:24:43.531" v="3720" actId="478"/>
          <ac:cxnSpMkLst>
            <pc:docMk/>
            <pc:sldMk cId="2215174205" sldId="332"/>
            <ac:cxnSpMk id="20" creationId="{EE8F8B90-9B50-BCBD-3FC4-F4AD3CBE6E11}"/>
          </ac:cxnSpMkLst>
        </pc:cxnChg>
        <pc:cxnChg chg="add del mod">
          <ac:chgData name="Date, Prasanna" userId="9188d059-a509-4d72-8a5d-95e52d955020" providerId="ADAL" clId="{B3F4141C-3D37-F841-9278-19D1930A0A58}" dt="2022-08-24T06:24:43.531" v="3720" actId="478"/>
          <ac:cxnSpMkLst>
            <pc:docMk/>
            <pc:sldMk cId="2215174205" sldId="332"/>
            <ac:cxnSpMk id="21" creationId="{6B22473B-601E-AF19-85EF-BCE19CC6FB10}"/>
          </ac:cxnSpMkLst>
        </pc:cxnChg>
      </pc:sldChg>
      <pc:sldChg chg="addSp delSp modSp add mod">
        <pc:chgData name="Date, Prasanna" userId="9188d059-a509-4d72-8a5d-95e52d955020" providerId="ADAL" clId="{B3F4141C-3D37-F841-9278-19D1930A0A58}" dt="2022-08-24T06:25:01.931" v="3723" actId="478"/>
        <pc:sldMkLst>
          <pc:docMk/>
          <pc:sldMk cId="1213258942" sldId="333"/>
        </pc:sldMkLst>
        <pc:spChg chg="mod">
          <ac:chgData name="Date, Prasanna" userId="9188d059-a509-4d72-8a5d-95e52d955020" providerId="ADAL" clId="{B3F4141C-3D37-F841-9278-19D1930A0A58}" dt="2022-08-24T06:24:53.137" v="3721" actId="20577"/>
          <ac:spMkLst>
            <pc:docMk/>
            <pc:sldMk cId="1213258942" sldId="333"/>
            <ac:spMk id="6" creationId="{E60C7620-06DA-FA2C-D12B-45A22C08D967}"/>
          </ac:spMkLst>
        </pc:spChg>
        <pc:spChg chg="add mod">
          <ac:chgData name="Date, Prasanna" userId="9188d059-a509-4d72-8a5d-95e52d955020" providerId="ADAL" clId="{B3F4141C-3D37-F841-9278-19D1930A0A58}" dt="2022-08-24T06:23:11.708" v="3709"/>
          <ac:spMkLst>
            <pc:docMk/>
            <pc:sldMk cId="1213258942" sldId="333"/>
            <ac:spMk id="8" creationId="{7FC274F5-D401-D63A-36E2-CC99E8214511}"/>
          </ac:spMkLst>
        </pc:spChg>
        <pc:spChg chg="add mod">
          <ac:chgData name="Date, Prasanna" userId="9188d059-a509-4d72-8a5d-95e52d955020" providerId="ADAL" clId="{B3F4141C-3D37-F841-9278-19D1930A0A58}" dt="2022-08-24T06:23:11.708" v="3709"/>
          <ac:spMkLst>
            <pc:docMk/>
            <pc:sldMk cId="1213258942" sldId="333"/>
            <ac:spMk id="9" creationId="{C378100E-CE35-A6CC-AEEF-EB0B958C7182}"/>
          </ac:spMkLst>
        </pc:spChg>
        <pc:spChg chg="add mod">
          <ac:chgData name="Date, Prasanna" userId="9188d059-a509-4d72-8a5d-95e52d955020" providerId="ADAL" clId="{B3F4141C-3D37-F841-9278-19D1930A0A58}" dt="2022-08-24T06:23:11.708" v="3709"/>
          <ac:spMkLst>
            <pc:docMk/>
            <pc:sldMk cId="1213258942" sldId="333"/>
            <ac:spMk id="11" creationId="{06E39BFC-CE3C-39FE-9355-1995CB55E16E}"/>
          </ac:spMkLst>
        </pc:spChg>
        <pc:spChg chg="add mod">
          <ac:chgData name="Date, Prasanna" userId="9188d059-a509-4d72-8a5d-95e52d955020" providerId="ADAL" clId="{B3F4141C-3D37-F841-9278-19D1930A0A58}" dt="2022-08-24T06:23:11.708" v="3709"/>
          <ac:spMkLst>
            <pc:docMk/>
            <pc:sldMk cId="1213258942" sldId="333"/>
            <ac:spMk id="12" creationId="{3C93D623-96A6-856B-7227-EDA76B212ED6}"/>
          </ac:spMkLst>
        </pc:spChg>
        <pc:spChg chg="add mod">
          <ac:chgData name="Date, Prasanna" userId="9188d059-a509-4d72-8a5d-95e52d955020" providerId="ADAL" clId="{B3F4141C-3D37-F841-9278-19D1930A0A58}" dt="2022-08-24T06:23:11.708" v="3709"/>
          <ac:spMkLst>
            <pc:docMk/>
            <pc:sldMk cId="1213258942" sldId="333"/>
            <ac:spMk id="13" creationId="{1126F9E2-E4F6-16A8-076F-957F5CDA173A}"/>
          </ac:spMkLst>
        </pc:spChg>
        <pc:spChg chg="add mod">
          <ac:chgData name="Date, Prasanna" userId="9188d059-a509-4d72-8a5d-95e52d955020" providerId="ADAL" clId="{B3F4141C-3D37-F841-9278-19D1930A0A58}" dt="2022-08-24T06:23:11.708" v="3709"/>
          <ac:spMkLst>
            <pc:docMk/>
            <pc:sldMk cId="1213258942" sldId="333"/>
            <ac:spMk id="15" creationId="{3B843355-24E4-080D-F550-B3F8EF695A8C}"/>
          </ac:spMkLst>
        </pc:spChg>
        <pc:spChg chg="add mod">
          <ac:chgData name="Date, Prasanna" userId="9188d059-a509-4d72-8a5d-95e52d955020" providerId="ADAL" clId="{B3F4141C-3D37-F841-9278-19D1930A0A58}" dt="2022-08-24T06:23:11.708" v="3709"/>
          <ac:spMkLst>
            <pc:docMk/>
            <pc:sldMk cId="1213258942" sldId="333"/>
            <ac:spMk id="17" creationId="{47C61B0B-7143-4AF8-ECDF-E757271A2F31}"/>
          </ac:spMkLst>
        </pc:spChg>
        <pc:spChg chg="add mod">
          <ac:chgData name="Date, Prasanna" userId="9188d059-a509-4d72-8a5d-95e52d955020" providerId="ADAL" clId="{B3F4141C-3D37-F841-9278-19D1930A0A58}" dt="2022-08-24T06:23:11.708" v="3709"/>
          <ac:spMkLst>
            <pc:docMk/>
            <pc:sldMk cId="1213258942" sldId="333"/>
            <ac:spMk id="19" creationId="{A00DDCCB-2F58-2718-AACA-873C4DAD055F}"/>
          </ac:spMkLst>
        </pc:spChg>
        <pc:spChg chg="add del mod">
          <ac:chgData name="Date, Prasanna" userId="9188d059-a509-4d72-8a5d-95e52d955020" providerId="ADAL" clId="{B3F4141C-3D37-F841-9278-19D1930A0A58}" dt="2022-08-24T06:24:59.699" v="3722" actId="478"/>
          <ac:spMkLst>
            <pc:docMk/>
            <pc:sldMk cId="1213258942" sldId="333"/>
            <ac:spMk id="22" creationId="{5349B093-8BF0-53DB-2428-C713746EBB5A}"/>
          </ac:spMkLst>
        </pc:spChg>
        <pc:spChg chg="add del mod">
          <ac:chgData name="Date, Prasanna" userId="9188d059-a509-4d72-8a5d-95e52d955020" providerId="ADAL" clId="{B3F4141C-3D37-F841-9278-19D1930A0A58}" dt="2022-08-24T06:24:59.699" v="3722" actId="478"/>
          <ac:spMkLst>
            <pc:docMk/>
            <pc:sldMk cId="1213258942" sldId="333"/>
            <ac:spMk id="23" creationId="{6A02A8F0-946F-3DFE-8B78-FC99A2613E1D}"/>
          </ac:spMkLst>
        </pc:spChg>
        <pc:cxnChg chg="add mod">
          <ac:chgData name="Date, Prasanna" userId="9188d059-a509-4d72-8a5d-95e52d955020" providerId="ADAL" clId="{B3F4141C-3D37-F841-9278-19D1930A0A58}" dt="2022-08-24T06:23:11.708" v="3709"/>
          <ac:cxnSpMkLst>
            <pc:docMk/>
            <pc:sldMk cId="1213258942" sldId="333"/>
            <ac:cxnSpMk id="3" creationId="{B925330C-B4C5-2D07-CF7B-B3D638162AD4}"/>
          </ac:cxnSpMkLst>
        </pc:cxnChg>
        <pc:cxnChg chg="add mod">
          <ac:chgData name="Date, Prasanna" userId="9188d059-a509-4d72-8a5d-95e52d955020" providerId="ADAL" clId="{B3F4141C-3D37-F841-9278-19D1930A0A58}" dt="2022-08-24T06:23:11.708" v="3709"/>
          <ac:cxnSpMkLst>
            <pc:docMk/>
            <pc:sldMk cId="1213258942" sldId="333"/>
            <ac:cxnSpMk id="7" creationId="{9BDC5B7C-264C-1455-BDE8-DE880C464218}"/>
          </ac:cxnSpMkLst>
        </pc:cxnChg>
        <pc:cxnChg chg="add mod">
          <ac:chgData name="Date, Prasanna" userId="9188d059-a509-4d72-8a5d-95e52d955020" providerId="ADAL" clId="{B3F4141C-3D37-F841-9278-19D1930A0A58}" dt="2022-08-24T06:23:11.708" v="3709"/>
          <ac:cxnSpMkLst>
            <pc:docMk/>
            <pc:sldMk cId="1213258942" sldId="333"/>
            <ac:cxnSpMk id="10" creationId="{8D842C4E-255D-642F-8929-8984EA8E185E}"/>
          </ac:cxnSpMkLst>
        </pc:cxnChg>
        <pc:cxnChg chg="add mod">
          <ac:chgData name="Date, Prasanna" userId="9188d059-a509-4d72-8a5d-95e52d955020" providerId="ADAL" clId="{B3F4141C-3D37-F841-9278-19D1930A0A58}" dt="2022-08-24T06:23:11.708" v="3709"/>
          <ac:cxnSpMkLst>
            <pc:docMk/>
            <pc:sldMk cId="1213258942" sldId="333"/>
            <ac:cxnSpMk id="14" creationId="{3F57D401-747E-F739-20B4-0F91FC898945}"/>
          </ac:cxnSpMkLst>
        </pc:cxnChg>
        <pc:cxnChg chg="add mod">
          <ac:chgData name="Date, Prasanna" userId="9188d059-a509-4d72-8a5d-95e52d955020" providerId="ADAL" clId="{B3F4141C-3D37-F841-9278-19D1930A0A58}" dt="2022-08-24T06:23:11.708" v="3709"/>
          <ac:cxnSpMkLst>
            <pc:docMk/>
            <pc:sldMk cId="1213258942" sldId="333"/>
            <ac:cxnSpMk id="16" creationId="{19F2B3F8-3730-809F-566B-B6B7017FAA55}"/>
          </ac:cxnSpMkLst>
        </pc:cxnChg>
        <pc:cxnChg chg="add mod">
          <ac:chgData name="Date, Prasanna" userId="9188d059-a509-4d72-8a5d-95e52d955020" providerId="ADAL" clId="{B3F4141C-3D37-F841-9278-19D1930A0A58}" dt="2022-08-24T06:23:11.708" v="3709"/>
          <ac:cxnSpMkLst>
            <pc:docMk/>
            <pc:sldMk cId="1213258942" sldId="333"/>
            <ac:cxnSpMk id="18" creationId="{44CD0D88-5095-3F91-3552-CC38AD49F1AF}"/>
          </ac:cxnSpMkLst>
        </pc:cxnChg>
        <pc:cxnChg chg="add del mod">
          <ac:chgData name="Date, Prasanna" userId="9188d059-a509-4d72-8a5d-95e52d955020" providerId="ADAL" clId="{B3F4141C-3D37-F841-9278-19D1930A0A58}" dt="2022-08-24T06:25:01.931" v="3723" actId="478"/>
          <ac:cxnSpMkLst>
            <pc:docMk/>
            <pc:sldMk cId="1213258942" sldId="333"/>
            <ac:cxnSpMk id="20" creationId="{989D6220-74B4-3460-4035-A26A324A2E62}"/>
          </ac:cxnSpMkLst>
        </pc:cxnChg>
        <pc:cxnChg chg="add del mod">
          <ac:chgData name="Date, Prasanna" userId="9188d059-a509-4d72-8a5d-95e52d955020" providerId="ADAL" clId="{B3F4141C-3D37-F841-9278-19D1930A0A58}" dt="2022-08-24T06:25:01.931" v="3723" actId="478"/>
          <ac:cxnSpMkLst>
            <pc:docMk/>
            <pc:sldMk cId="1213258942" sldId="333"/>
            <ac:cxnSpMk id="21" creationId="{4CF7359D-92DB-8BD7-EF9F-E0636003779B}"/>
          </ac:cxnSpMkLst>
        </pc:cxnChg>
      </pc:sldChg>
      <pc:sldChg chg="add del">
        <pc:chgData name="Date, Prasanna" userId="9188d059-a509-4d72-8a5d-95e52d955020" providerId="ADAL" clId="{B3F4141C-3D37-F841-9278-19D1930A0A58}" dt="2022-08-24T06:18:24.491" v="3661" actId="2696"/>
        <pc:sldMkLst>
          <pc:docMk/>
          <pc:sldMk cId="3173096049" sldId="333"/>
        </pc:sldMkLst>
      </pc:sldChg>
      <pc:sldChg chg="add del">
        <pc:chgData name="Date, Prasanna" userId="9188d059-a509-4d72-8a5d-95e52d955020" providerId="ADAL" clId="{B3F4141C-3D37-F841-9278-19D1930A0A58}" dt="2022-08-24T06:18:24.491" v="3661" actId="2696"/>
        <pc:sldMkLst>
          <pc:docMk/>
          <pc:sldMk cId="78680013" sldId="334"/>
        </pc:sldMkLst>
      </pc:sldChg>
      <pc:sldChg chg="addSp delSp modSp add mod">
        <pc:chgData name="Date, Prasanna" userId="9188d059-a509-4d72-8a5d-95e52d955020" providerId="ADAL" clId="{B3F4141C-3D37-F841-9278-19D1930A0A58}" dt="2022-08-24T06:25:20.547" v="3726" actId="478"/>
        <pc:sldMkLst>
          <pc:docMk/>
          <pc:sldMk cId="3643723670" sldId="334"/>
        </pc:sldMkLst>
        <pc:spChg chg="mod">
          <ac:chgData name="Date, Prasanna" userId="9188d059-a509-4d72-8a5d-95e52d955020" providerId="ADAL" clId="{B3F4141C-3D37-F841-9278-19D1930A0A58}" dt="2022-08-24T06:25:12.753" v="3724" actId="20577"/>
          <ac:spMkLst>
            <pc:docMk/>
            <pc:sldMk cId="3643723670" sldId="334"/>
            <ac:spMk id="6" creationId="{E60C7620-06DA-FA2C-D12B-45A22C08D967}"/>
          </ac:spMkLst>
        </pc:spChg>
        <pc:spChg chg="add mod">
          <ac:chgData name="Date, Prasanna" userId="9188d059-a509-4d72-8a5d-95e52d955020" providerId="ADAL" clId="{B3F4141C-3D37-F841-9278-19D1930A0A58}" dt="2022-08-24T06:23:13.970" v="3710"/>
          <ac:spMkLst>
            <pc:docMk/>
            <pc:sldMk cId="3643723670" sldId="334"/>
            <ac:spMk id="8" creationId="{9527D1F7-A984-7A31-6335-BE6175FEE065}"/>
          </ac:spMkLst>
        </pc:spChg>
        <pc:spChg chg="add mod">
          <ac:chgData name="Date, Prasanna" userId="9188d059-a509-4d72-8a5d-95e52d955020" providerId="ADAL" clId="{B3F4141C-3D37-F841-9278-19D1930A0A58}" dt="2022-08-24T06:23:13.970" v="3710"/>
          <ac:spMkLst>
            <pc:docMk/>
            <pc:sldMk cId="3643723670" sldId="334"/>
            <ac:spMk id="9" creationId="{B4B7020C-582E-E9A6-2554-3B182897919F}"/>
          </ac:spMkLst>
        </pc:spChg>
        <pc:spChg chg="add mod">
          <ac:chgData name="Date, Prasanna" userId="9188d059-a509-4d72-8a5d-95e52d955020" providerId="ADAL" clId="{B3F4141C-3D37-F841-9278-19D1930A0A58}" dt="2022-08-24T06:23:13.970" v="3710"/>
          <ac:spMkLst>
            <pc:docMk/>
            <pc:sldMk cId="3643723670" sldId="334"/>
            <ac:spMk id="11" creationId="{402EAD9D-3ACA-A1A8-46E0-AC13E267C4CB}"/>
          </ac:spMkLst>
        </pc:spChg>
        <pc:spChg chg="add mod">
          <ac:chgData name="Date, Prasanna" userId="9188d059-a509-4d72-8a5d-95e52d955020" providerId="ADAL" clId="{B3F4141C-3D37-F841-9278-19D1930A0A58}" dt="2022-08-24T06:23:13.970" v="3710"/>
          <ac:spMkLst>
            <pc:docMk/>
            <pc:sldMk cId="3643723670" sldId="334"/>
            <ac:spMk id="12" creationId="{04EA7C81-3890-EFB3-69AB-8CEE296BED11}"/>
          </ac:spMkLst>
        </pc:spChg>
        <pc:spChg chg="add mod">
          <ac:chgData name="Date, Prasanna" userId="9188d059-a509-4d72-8a5d-95e52d955020" providerId="ADAL" clId="{B3F4141C-3D37-F841-9278-19D1930A0A58}" dt="2022-08-24T06:23:13.970" v="3710"/>
          <ac:spMkLst>
            <pc:docMk/>
            <pc:sldMk cId="3643723670" sldId="334"/>
            <ac:spMk id="13" creationId="{1346432E-E5A7-E1BC-9511-17A49D7E9658}"/>
          </ac:spMkLst>
        </pc:spChg>
        <pc:spChg chg="add mod">
          <ac:chgData name="Date, Prasanna" userId="9188d059-a509-4d72-8a5d-95e52d955020" providerId="ADAL" clId="{B3F4141C-3D37-F841-9278-19D1930A0A58}" dt="2022-08-24T06:23:13.970" v="3710"/>
          <ac:spMkLst>
            <pc:docMk/>
            <pc:sldMk cId="3643723670" sldId="334"/>
            <ac:spMk id="15" creationId="{F3D10925-BCE7-334E-1A6F-748877F73C67}"/>
          </ac:spMkLst>
        </pc:spChg>
        <pc:spChg chg="add mod">
          <ac:chgData name="Date, Prasanna" userId="9188d059-a509-4d72-8a5d-95e52d955020" providerId="ADAL" clId="{B3F4141C-3D37-F841-9278-19D1930A0A58}" dt="2022-08-24T06:23:13.970" v="3710"/>
          <ac:spMkLst>
            <pc:docMk/>
            <pc:sldMk cId="3643723670" sldId="334"/>
            <ac:spMk id="17" creationId="{8D6FA11A-4066-1E24-B453-C344563DD38B}"/>
          </ac:spMkLst>
        </pc:spChg>
        <pc:spChg chg="add mod">
          <ac:chgData name="Date, Prasanna" userId="9188d059-a509-4d72-8a5d-95e52d955020" providerId="ADAL" clId="{B3F4141C-3D37-F841-9278-19D1930A0A58}" dt="2022-08-24T06:23:13.970" v="3710"/>
          <ac:spMkLst>
            <pc:docMk/>
            <pc:sldMk cId="3643723670" sldId="334"/>
            <ac:spMk id="19" creationId="{7ED67803-685A-9E41-9296-9CA798D3A96B}"/>
          </ac:spMkLst>
        </pc:spChg>
        <pc:spChg chg="add mod">
          <ac:chgData name="Date, Prasanna" userId="9188d059-a509-4d72-8a5d-95e52d955020" providerId="ADAL" clId="{B3F4141C-3D37-F841-9278-19D1930A0A58}" dt="2022-08-24T06:23:13.970" v="3710"/>
          <ac:spMkLst>
            <pc:docMk/>
            <pc:sldMk cId="3643723670" sldId="334"/>
            <ac:spMk id="22" creationId="{5C2E2762-BFF4-1DE3-B67A-0257DF704AAC}"/>
          </ac:spMkLst>
        </pc:spChg>
        <pc:spChg chg="add del mod">
          <ac:chgData name="Date, Prasanna" userId="9188d059-a509-4d72-8a5d-95e52d955020" providerId="ADAL" clId="{B3F4141C-3D37-F841-9278-19D1930A0A58}" dt="2022-08-24T06:25:20.547" v="3726" actId="478"/>
          <ac:spMkLst>
            <pc:docMk/>
            <pc:sldMk cId="3643723670" sldId="334"/>
            <ac:spMk id="23" creationId="{3AC47597-C899-C8FD-2D62-F3377A4EC4D4}"/>
          </ac:spMkLst>
        </pc:spChg>
        <pc:cxnChg chg="add mod">
          <ac:chgData name="Date, Prasanna" userId="9188d059-a509-4d72-8a5d-95e52d955020" providerId="ADAL" clId="{B3F4141C-3D37-F841-9278-19D1930A0A58}" dt="2022-08-24T06:23:13.970" v="3710"/>
          <ac:cxnSpMkLst>
            <pc:docMk/>
            <pc:sldMk cId="3643723670" sldId="334"/>
            <ac:cxnSpMk id="3" creationId="{553FAD82-6581-9919-4FF9-27850E255575}"/>
          </ac:cxnSpMkLst>
        </pc:cxnChg>
        <pc:cxnChg chg="add mod">
          <ac:chgData name="Date, Prasanna" userId="9188d059-a509-4d72-8a5d-95e52d955020" providerId="ADAL" clId="{B3F4141C-3D37-F841-9278-19D1930A0A58}" dt="2022-08-24T06:23:13.970" v="3710"/>
          <ac:cxnSpMkLst>
            <pc:docMk/>
            <pc:sldMk cId="3643723670" sldId="334"/>
            <ac:cxnSpMk id="7" creationId="{61189F22-0E6C-02AF-A708-19695782F321}"/>
          </ac:cxnSpMkLst>
        </pc:cxnChg>
        <pc:cxnChg chg="add mod">
          <ac:chgData name="Date, Prasanna" userId="9188d059-a509-4d72-8a5d-95e52d955020" providerId="ADAL" clId="{B3F4141C-3D37-F841-9278-19D1930A0A58}" dt="2022-08-24T06:23:13.970" v="3710"/>
          <ac:cxnSpMkLst>
            <pc:docMk/>
            <pc:sldMk cId="3643723670" sldId="334"/>
            <ac:cxnSpMk id="10" creationId="{4E43EC29-1445-2A2B-76D1-EF471B7A2132}"/>
          </ac:cxnSpMkLst>
        </pc:cxnChg>
        <pc:cxnChg chg="add mod">
          <ac:chgData name="Date, Prasanna" userId="9188d059-a509-4d72-8a5d-95e52d955020" providerId="ADAL" clId="{B3F4141C-3D37-F841-9278-19D1930A0A58}" dt="2022-08-24T06:23:13.970" v="3710"/>
          <ac:cxnSpMkLst>
            <pc:docMk/>
            <pc:sldMk cId="3643723670" sldId="334"/>
            <ac:cxnSpMk id="14" creationId="{0F009A76-AFD2-063A-8DD3-06406660FC01}"/>
          </ac:cxnSpMkLst>
        </pc:cxnChg>
        <pc:cxnChg chg="add mod">
          <ac:chgData name="Date, Prasanna" userId="9188d059-a509-4d72-8a5d-95e52d955020" providerId="ADAL" clId="{B3F4141C-3D37-F841-9278-19D1930A0A58}" dt="2022-08-24T06:23:13.970" v="3710"/>
          <ac:cxnSpMkLst>
            <pc:docMk/>
            <pc:sldMk cId="3643723670" sldId="334"/>
            <ac:cxnSpMk id="16" creationId="{310EA23F-92FD-2D6C-FBAE-5CD77721354F}"/>
          </ac:cxnSpMkLst>
        </pc:cxnChg>
        <pc:cxnChg chg="add mod">
          <ac:chgData name="Date, Prasanna" userId="9188d059-a509-4d72-8a5d-95e52d955020" providerId="ADAL" clId="{B3F4141C-3D37-F841-9278-19D1930A0A58}" dt="2022-08-24T06:23:13.970" v="3710"/>
          <ac:cxnSpMkLst>
            <pc:docMk/>
            <pc:sldMk cId="3643723670" sldId="334"/>
            <ac:cxnSpMk id="18" creationId="{190FD960-F913-BBEA-9167-F44F5D35518F}"/>
          </ac:cxnSpMkLst>
        </pc:cxnChg>
        <pc:cxnChg chg="add mod">
          <ac:chgData name="Date, Prasanna" userId="9188d059-a509-4d72-8a5d-95e52d955020" providerId="ADAL" clId="{B3F4141C-3D37-F841-9278-19D1930A0A58}" dt="2022-08-24T06:23:13.970" v="3710"/>
          <ac:cxnSpMkLst>
            <pc:docMk/>
            <pc:sldMk cId="3643723670" sldId="334"/>
            <ac:cxnSpMk id="20" creationId="{B4706BD6-E353-D3FF-BA42-63DB8AEA7E57}"/>
          </ac:cxnSpMkLst>
        </pc:cxnChg>
        <pc:cxnChg chg="add del mod">
          <ac:chgData name="Date, Prasanna" userId="9188d059-a509-4d72-8a5d-95e52d955020" providerId="ADAL" clId="{B3F4141C-3D37-F841-9278-19D1930A0A58}" dt="2022-08-24T06:25:17.445" v="3725" actId="478"/>
          <ac:cxnSpMkLst>
            <pc:docMk/>
            <pc:sldMk cId="3643723670" sldId="334"/>
            <ac:cxnSpMk id="21" creationId="{6EEF748F-6F37-FC25-ED64-C89D0744A9F1}"/>
          </ac:cxnSpMkLst>
        </pc:cxnChg>
      </pc:sldChg>
      <pc:sldChg chg="add del">
        <pc:chgData name="Date, Prasanna" userId="9188d059-a509-4d72-8a5d-95e52d955020" providerId="ADAL" clId="{B3F4141C-3D37-F841-9278-19D1930A0A58}" dt="2022-08-24T06:18:24.491" v="3661" actId="2696"/>
        <pc:sldMkLst>
          <pc:docMk/>
          <pc:sldMk cId="1689461090" sldId="335"/>
        </pc:sldMkLst>
      </pc:sldChg>
      <pc:sldChg chg="addSp modSp add">
        <pc:chgData name="Date, Prasanna" userId="9188d059-a509-4d72-8a5d-95e52d955020" providerId="ADAL" clId="{B3F4141C-3D37-F841-9278-19D1930A0A58}" dt="2022-08-24T06:25:41.036" v="3727" actId="20577"/>
        <pc:sldMkLst>
          <pc:docMk/>
          <pc:sldMk cId="2797567507" sldId="335"/>
        </pc:sldMkLst>
        <pc:spChg chg="mod">
          <ac:chgData name="Date, Prasanna" userId="9188d059-a509-4d72-8a5d-95e52d955020" providerId="ADAL" clId="{B3F4141C-3D37-F841-9278-19D1930A0A58}" dt="2022-08-24T06:25:41.036" v="3727" actId="20577"/>
          <ac:spMkLst>
            <pc:docMk/>
            <pc:sldMk cId="2797567507" sldId="335"/>
            <ac:spMk id="6" creationId="{E60C7620-06DA-FA2C-D12B-45A22C08D967}"/>
          </ac:spMkLst>
        </pc:spChg>
        <pc:spChg chg="add mod">
          <ac:chgData name="Date, Prasanna" userId="9188d059-a509-4d72-8a5d-95e52d955020" providerId="ADAL" clId="{B3F4141C-3D37-F841-9278-19D1930A0A58}" dt="2022-08-24T06:23:15.341" v="3711"/>
          <ac:spMkLst>
            <pc:docMk/>
            <pc:sldMk cId="2797567507" sldId="335"/>
            <ac:spMk id="8" creationId="{AC972AC2-F58A-F1F0-02CB-8E59C0972385}"/>
          </ac:spMkLst>
        </pc:spChg>
        <pc:spChg chg="add mod">
          <ac:chgData name="Date, Prasanna" userId="9188d059-a509-4d72-8a5d-95e52d955020" providerId="ADAL" clId="{B3F4141C-3D37-F841-9278-19D1930A0A58}" dt="2022-08-24T06:23:15.341" v="3711"/>
          <ac:spMkLst>
            <pc:docMk/>
            <pc:sldMk cId="2797567507" sldId="335"/>
            <ac:spMk id="9" creationId="{49CAFFB6-48C1-B475-437B-E0DD21C0816A}"/>
          </ac:spMkLst>
        </pc:spChg>
        <pc:spChg chg="add mod">
          <ac:chgData name="Date, Prasanna" userId="9188d059-a509-4d72-8a5d-95e52d955020" providerId="ADAL" clId="{B3F4141C-3D37-F841-9278-19D1930A0A58}" dt="2022-08-24T06:23:15.341" v="3711"/>
          <ac:spMkLst>
            <pc:docMk/>
            <pc:sldMk cId="2797567507" sldId="335"/>
            <ac:spMk id="11" creationId="{FEEE042B-230A-6FC8-E834-0991927CED7C}"/>
          </ac:spMkLst>
        </pc:spChg>
        <pc:spChg chg="add mod">
          <ac:chgData name="Date, Prasanna" userId="9188d059-a509-4d72-8a5d-95e52d955020" providerId="ADAL" clId="{B3F4141C-3D37-F841-9278-19D1930A0A58}" dt="2022-08-24T06:23:15.341" v="3711"/>
          <ac:spMkLst>
            <pc:docMk/>
            <pc:sldMk cId="2797567507" sldId="335"/>
            <ac:spMk id="12" creationId="{25AE9611-18EA-CB13-CE16-0EEAE3C8587A}"/>
          </ac:spMkLst>
        </pc:spChg>
        <pc:spChg chg="add mod">
          <ac:chgData name="Date, Prasanna" userId="9188d059-a509-4d72-8a5d-95e52d955020" providerId="ADAL" clId="{B3F4141C-3D37-F841-9278-19D1930A0A58}" dt="2022-08-24T06:23:15.341" v="3711"/>
          <ac:spMkLst>
            <pc:docMk/>
            <pc:sldMk cId="2797567507" sldId="335"/>
            <ac:spMk id="13" creationId="{6D401638-6059-7FB2-08B6-72DDB6E69910}"/>
          </ac:spMkLst>
        </pc:spChg>
        <pc:spChg chg="add mod">
          <ac:chgData name="Date, Prasanna" userId="9188d059-a509-4d72-8a5d-95e52d955020" providerId="ADAL" clId="{B3F4141C-3D37-F841-9278-19D1930A0A58}" dt="2022-08-24T06:23:15.341" v="3711"/>
          <ac:spMkLst>
            <pc:docMk/>
            <pc:sldMk cId="2797567507" sldId="335"/>
            <ac:spMk id="15" creationId="{5C2B2D6C-C2A4-3199-7D14-296E99F684E2}"/>
          </ac:spMkLst>
        </pc:spChg>
        <pc:spChg chg="add mod">
          <ac:chgData name="Date, Prasanna" userId="9188d059-a509-4d72-8a5d-95e52d955020" providerId="ADAL" clId="{B3F4141C-3D37-F841-9278-19D1930A0A58}" dt="2022-08-24T06:23:15.341" v="3711"/>
          <ac:spMkLst>
            <pc:docMk/>
            <pc:sldMk cId="2797567507" sldId="335"/>
            <ac:spMk id="17" creationId="{0683F45A-D6A3-07A5-3D0C-CE5C0DF0675F}"/>
          </ac:spMkLst>
        </pc:spChg>
        <pc:spChg chg="add mod">
          <ac:chgData name="Date, Prasanna" userId="9188d059-a509-4d72-8a5d-95e52d955020" providerId="ADAL" clId="{B3F4141C-3D37-F841-9278-19D1930A0A58}" dt="2022-08-24T06:23:15.341" v="3711"/>
          <ac:spMkLst>
            <pc:docMk/>
            <pc:sldMk cId="2797567507" sldId="335"/>
            <ac:spMk id="19" creationId="{4EB8C82D-2D8F-B429-75F7-06389D62F217}"/>
          </ac:spMkLst>
        </pc:spChg>
        <pc:spChg chg="add mod">
          <ac:chgData name="Date, Prasanna" userId="9188d059-a509-4d72-8a5d-95e52d955020" providerId="ADAL" clId="{B3F4141C-3D37-F841-9278-19D1930A0A58}" dt="2022-08-24T06:23:15.341" v="3711"/>
          <ac:spMkLst>
            <pc:docMk/>
            <pc:sldMk cId="2797567507" sldId="335"/>
            <ac:spMk id="22" creationId="{7D371786-C0D0-4CF8-7AF6-1891371E6674}"/>
          </ac:spMkLst>
        </pc:spChg>
        <pc:spChg chg="add mod">
          <ac:chgData name="Date, Prasanna" userId="9188d059-a509-4d72-8a5d-95e52d955020" providerId="ADAL" clId="{B3F4141C-3D37-F841-9278-19D1930A0A58}" dt="2022-08-24T06:23:15.341" v="3711"/>
          <ac:spMkLst>
            <pc:docMk/>
            <pc:sldMk cId="2797567507" sldId="335"/>
            <ac:spMk id="23" creationId="{B7B0B7A4-A675-7E61-E698-088B10EEDEC0}"/>
          </ac:spMkLst>
        </pc:spChg>
        <pc:cxnChg chg="add mod">
          <ac:chgData name="Date, Prasanna" userId="9188d059-a509-4d72-8a5d-95e52d955020" providerId="ADAL" clId="{B3F4141C-3D37-F841-9278-19D1930A0A58}" dt="2022-08-24T06:23:15.341" v="3711"/>
          <ac:cxnSpMkLst>
            <pc:docMk/>
            <pc:sldMk cId="2797567507" sldId="335"/>
            <ac:cxnSpMk id="3" creationId="{7E596B1C-C0A9-A760-80C1-7CB2CC35FE18}"/>
          </ac:cxnSpMkLst>
        </pc:cxnChg>
        <pc:cxnChg chg="add mod">
          <ac:chgData name="Date, Prasanna" userId="9188d059-a509-4d72-8a5d-95e52d955020" providerId="ADAL" clId="{B3F4141C-3D37-F841-9278-19D1930A0A58}" dt="2022-08-24T06:23:15.341" v="3711"/>
          <ac:cxnSpMkLst>
            <pc:docMk/>
            <pc:sldMk cId="2797567507" sldId="335"/>
            <ac:cxnSpMk id="7" creationId="{9DB39398-16CA-E31A-946F-4D2F0F1C1BE9}"/>
          </ac:cxnSpMkLst>
        </pc:cxnChg>
        <pc:cxnChg chg="add mod">
          <ac:chgData name="Date, Prasanna" userId="9188d059-a509-4d72-8a5d-95e52d955020" providerId="ADAL" clId="{B3F4141C-3D37-F841-9278-19D1930A0A58}" dt="2022-08-24T06:23:15.341" v="3711"/>
          <ac:cxnSpMkLst>
            <pc:docMk/>
            <pc:sldMk cId="2797567507" sldId="335"/>
            <ac:cxnSpMk id="10" creationId="{756239F5-DAA4-A3F5-013E-39DDB3E45408}"/>
          </ac:cxnSpMkLst>
        </pc:cxnChg>
        <pc:cxnChg chg="add mod">
          <ac:chgData name="Date, Prasanna" userId="9188d059-a509-4d72-8a5d-95e52d955020" providerId="ADAL" clId="{B3F4141C-3D37-F841-9278-19D1930A0A58}" dt="2022-08-24T06:23:15.341" v="3711"/>
          <ac:cxnSpMkLst>
            <pc:docMk/>
            <pc:sldMk cId="2797567507" sldId="335"/>
            <ac:cxnSpMk id="14" creationId="{00AE246E-C5FD-C233-6DB8-DBD384F40C25}"/>
          </ac:cxnSpMkLst>
        </pc:cxnChg>
        <pc:cxnChg chg="add mod">
          <ac:chgData name="Date, Prasanna" userId="9188d059-a509-4d72-8a5d-95e52d955020" providerId="ADAL" clId="{B3F4141C-3D37-F841-9278-19D1930A0A58}" dt="2022-08-24T06:23:15.341" v="3711"/>
          <ac:cxnSpMkLst>
            <pc:docMk/>
            <pc:sldMk cId="2797567507" sldId="335"/>
            <ac:cxnSpMk id="16" creationId="{90220CAE-0E90-95F3-BF4D-2A6EE98AB3DA}"/>
          </ac:cxnSpMkLst>
        </pc:cxnChg>
        <pc:cxnChg chg="add mod">
          <ac:chgData name="Date, Prasanna" userId="9188d059-a509-4d72-8a5d-95e52d955020" providerId="ADAL" clId="{B3F4141C-3D37-F841-9278-19D1930A0A58}" dt="2022-08-24T06:23:15.341" v="3711"/>
          <ac:cxnSpMkLst>
            <pc:docMk/>
            <pc:sldMk cId="2797567507" sldId="335"/>
            <ac:cxnSpMk id="18" creationId="{99B5FE56-15F5-AE7E-5104-D8C4292F2B53}"/>
          </ac:cxnSpMkLst>
        </pc:cxnChg>
        <pc:cxnChg chg="add mod">
          <ac:chgData name="Date, Prasanna" userId="9188d059-a509-4d72-8a5d-95e52d955020" providerId="ADAL" clId="{B3F4141C-3D37-F841-9278-19D1930A0A58}" dt="2022-08-24T06:23:15.341" v="3711"/>
          <ac:cxnSpMkLst>
            <pc:docMk/>
            <pc:sldMk cId="2797567507" sldId="335"/>
            <ac:cxnSpMk id="20" creationId="{4E5B3556-91DE-1093-F479-6D98444B3371}"/>
          </ac:cxnSpMkLst>
        </pc:cxnChg>
        <pc:cxnChg chg="add mod">
          <ac:chgData name="Date, Prasanna" userId="9188d059-a509-4d72-8a5d-95e52d955020" providerId="ADAL" clId="{B3F4141C-3D37-F841-9278-19D1930A0A58}" dt="2022-08-24T06:23:15.341" v="3711"/>
          <ac:cxnSpMkLst>
            <pc:docMk/>
            <pc:sldMk cId="2797567507" sldId="335"/>
            <ac:cxnSpMk id="21" creationId="{72AE0F18-114C-25D9-64CF-ACA695B6A1C1}"/>
          </ac:cxnSpMkLst>
        </pc:cxnChg>
      </pc:sldChg>
      <pc:sldChg chg="addSp delSp modSp add mod">
        <pc:chgData name="Date, Prasanna" userId="9188d059-a509-4d72-8a5d-95e52d955020" providerId="ADAL" clId="{B3F4141C-3D37-F841-9278-19D1930A0A58}" dt="2022-08-24T06:27:11.186" v="3735" actId="478"/>
        <pc:sldMkLst>
          <pc:docMk/>
          <pc:sldMk cId="1509373162" sldId="336"/>
        </pc:sldMkLst>
        <pc:spChg chg="add mod">
          <ac:chgData name="Date, Prasanna" userId="9188d059-a509-4d72-8a5d-95e52d955020" providerId="ADAL" clId="{B3F4141C-3D37-F841-9278-19D1930A0A58}" dt="2022-08-24T06:23:17.697" v="3712"/>
          <ac:spMkLst>
            <pc:docMk/>
            <pc:sldMk cId="1509373162" sldId="336"/>
            <ac:spMk id="8" creationId="{511027C9-4EC7-024C-1DF7-EEA48490CBD5}"/>
          </ac:spMkLst>
        </pc:spChg>
        <pc:spChg chg="add mod">
          <ac:chgData name="Date, Prasanna" userId="9188d059-a509-4d72-8a5d-95e52d955020" providerId="ADAL" clId="{B3F4141C-3D37-F841-9278-19D1930A0A58}" dt="2022-08-24T06:23:17.697" v="3712"/>
          <ac:spMkLst>
            <pc:docMk/>
            <pc:sldMk cId="1509373162" sldId="336"/>
            <ac:spMk id="9" creationId="{4C7BE43D-38B6-E39D-D464-F05059B7B816}"/>
          </ac:spMkLst>
        </pc:spChg>
        <pc:spChg chg="add mod">
          <ac:chgData name="Date, Prasanna" userId="9188d059-a509-4d72-8a5d-95e52d955020" providerId="ADAL" clId="{B3F4141C-3D37-F841-9278-19D1930A0A58}" dt="2022-08-24T06:23:17.697" v="3712"/>
          <ac:spMkLst>
            <pc:docMk/>
            <pc:sldMk cId="1509373162" sldId="336"/>
            <ac:spMk id="11" creationId="{14067DC2-6175-CA18-B7F0-EF987523F452}"/>
          </ac:spMkLst>
        </pc:spChg>
        <pc:spChg chg="add mod">
          <ac:chgData name="Date, Prasanna" userId="9188d059-a509-4d72-8a5d-95e52d955020" providerId="ADAL" clId="{B3F4141C-3D37-F841-9278-19D1930A0A58}" dt="2022-08-24T06:23:17.697" v="3712"/>
          <ac:spMkLst>
            <pc:docMk/>
            <pc:sldMk cId="1509373162" sldId="336"/>
            <ac:spMk id="12" creationId="{D933E542-61F5-8712-287A-5BA3043BA4C8}"/>
          </ac:spMkLst>
        </pc:spChg>
        <pc:spChg chg="add mod">
          <ac:chgData name="Date, Prasanna" userId="9188d059-a509-4d72-8a5d-95e52d955020" providerId="ADAL" clId="{B3F4141C-3D37-F841-9278-19D1930A0A58}" dt="2022-08-24T06:23:17.697" v="3712"/>
          <ac:spMkLst>
            <pc:docMk/>
            <pc:sldMk cId="1509373162" sldId="336"/>
            <ac:spMk id="13" creationId="{F63F74D0-A8F8-8ACA-8427-1DFEECBB0181}"/>
          </ac:spMkLst>
        </pc:spChg>
        <pc:spChg chg="add mod">
          <ac:chgData name="Date, Prasanna" userId="9188d059-a509-4d72-8a5d-95e52d955020" providerId="ADAL" clId="{B3F4141C-3D37-F841-9278-19D1930A0A58}" dt="2022-08-24T06:23:17.697" v="3712"/>
          <ac:spMkLst>
            <pc:docMk/>
            <pc:sldMk cId="1509373162" sldId="336"/>
            <ac:spMk id="15" creationId="{C6175E10-B8F7-2705-18D6-24BE0BF33BB7}"/>
          </ac:spMkLst>
        </pc:spChg>
        <pc:spChg chg="add mod">
          <ac:chgData name="Date, Prasanna" userId="9188d059-a509-4d72-8a5d-95e52d955020" providerId="ADAL" clId="{B3F4141C-3D37-F841-9278-19D1930A0A58}" dt="2022-08-24T06:23:17.697" v="3712"/>
          <ac:spMkLst>
            <pc:docMk/>
            <pc:sldMk cId="1509373162" sldId="336"/>
            <ac:spMk id="17" creationId="{A3B833D6-411D-C906-DF0A-DDE603EA479F}"/>
          </ac:spMkLst>
        </pc:spChg>
        <pc:spChg chg="add mod">
          <ac:chgData name="Date, Prasanna" userId="9188d059-a509-4d72-8a5d-95e52d955020" providerId="ADAL" clId="{B3F4141C-3D37-F841-9278-19D1930A0A58}" dt="2022-08-24T06:23:17.697" v="3712"/>
          <ac:spMkLst>
            <pc:docMk/>
            <pc:sldMk cId="1509373162" sldId="336"/>
            <ac:spMk id="19" creationId="{0510741B-B17A-2E41-4B25-4929BCA0EA59}"/>
          </ac:spMkLst>
        </pc:spChg>
        <pc:spChg chg="add mod">
          <ac:chgData name="Date, Prasanna" userId="9188d059-a509-4d72-8a5d-95e52d955020" providerId="ADAL" clId="{B3F4141C-3D37-F841-9278-19D1930A0A58}" dt="2022-08-24T06:23:17.697" v="3712"/>
          <ac:spMkLst>
            <pc:docMk/>
            <pc:sldMk cId="1509373162" sldId="336"/>
            <ac:spMk id="22" creationId="{4EC10300-F143-DF66-E6EA-F56E8B82233E}"/>
          </ac:spMkLst>
        </pc:spChg>
        <pc:spChg chg="add mod">
          <ac:chgData name="Date, Prasanna" userId="9188d059-a509-4d72-8a5d-95e52d955020" providerId="ADAL" clId="{B3F4141C-3D37-F841-9278-19D1930A0A58}" dt="2022-08-24T06:26:01.617" v="3732" actId="20577"/>
          <ac:spMkLst>
            <pc:docMk/>
            <pc:sldMk cId="1509373162" sldId="336"/>
            <ac:spMk id="23" creationId="{DE8B74DD-C7F9-98E5-AA30-98150243F98E}"/>
          </ac:spMkLst>
        </pc:spChg>
        <pc:graphicFrameChg chg="add del mod">
          <ac:chgData name="Date, Prasanna" userId="9188d059-a509-4d72-8a5d-95e52d955020" providerId="ADAL" clId="{B3F4141C-3D37-F841-9278-19D1930A0A58}" dt="2022-08-24T06:27:11.186" v="3735" actId="478"/>
          <ac:graphicFrameMkLst>
            <pc:docMk/>
            <pc:sldMk cId="1509373162" sldId="336"/>
            <ac:graphicFrameMk id="24" creationId="{DB2384B0-4CD2-3E31-DC1C-DE55A9117FE0}"/>
          </ac:graphicFrameMkLst>
        </pc:graphicFrameChg>
        <pc:cxnChg chg="add mod">
          <ac:chgData name="Date, Prasanna" userId="9188d059-a509-4d72-8a5d-95e52d955020" providerId="ADAL" clId="{B3F4141C-3D37-F841-9278-19D1930A0A58}" dt="2022-08-24T06:23:17.697" v="3712"/>
          <ac:cxnSpMkLst>
            <pc:docMk/>
            <pc:sldMk cId="1509373162" sldId="336"/>
            <ac:cxnSpMk id="3" creationId="{6C7CCAB7-2508-AB84-CCC7-E187FE3AC721}"/>
          </ac:cxnSpMkLst>
        </pc:cxnChg>
        <pc:cxnChg chg="add mod">
          <ac:chgData name="Date, Prasanna" userId="9188d059-a509-4d72-8a5d-95e52d955020" providerId="ADAL" clId="{B3F4141C-3D37-F841-9278-19D1930A0A58}" dt="2022-08-24T06:23:17.697" v="3712"/>
          <ac:cxnSpMkLst>
            <pc:docMk/>
            <pc:sldMk cId="1509373162" sldId="336"/>
            <ac:cxnSpMk id="7" creationId="{1BCBE0C5-2DA9-AA46-0C1D-3AFB93058403}"/>
          </ac:cxnSpMkLst>
        </pc:cxnChg>
        <pc:cxnChg chg="add mod">
          <ac:chgData name="Date, Prasanna" userId="9188d059-a509-4d72-8a5d-95e52d955020" providerId="ADAL" clId="{B3F4141C-3D37-F841-9278-19D1930A0A58}" dt="2022-08-24T06:23:17.697" v="3712"/>
          <ac:cxnSpMkLst>
            <pc:docMk/>
            <pc:sldMk cId="1509373162" sldId="336"/>
            <ac:cxnSpMk id="10" creationId="{BD78F414-693C-EEC6-A650-0E8BA689F97F}"/>
          </ac:cxnSpMkLst>
        </pc:cxnChg>
        <pc:cxnChg chg="add mod">
          <ac:chgData name="Date, Prasanna" userId="9188d059-a509-4d72-8a5d-95e52d955020" providerId="ADAL" clId="{B3F4141C-3D37-F841-9278-19D1930A0A58}" dt="2022-08-24T06:23:17.697" v="3712"/>
          <ac:cxnSpMkLst>
            <pc:docMk/>
            <pc:sldMk cId="1509373162" sldId="336"/>
            <ac:cxnSpMk id="14" creationId="{CDC30AE9-823F-3534-1840-570AB8612C76}"/>
          </ac:cxnSpMkLst>
        </pc:cxnChg>
        <pc:cxnChg chg="add mod">
          <ac:chgData name="Date, Prasanna" userId="9188d059-a509-4d72-8a5d-95e52d955020" providerId="ADAL" clId="{B3F4141C-3D37-F841-9278-19D1930A0A58}" dt="2022-08-24T06:23:17.697" v="3712"/>
          <ac:cxnSpMkLst>
            <pc:docMk/>
            <pc:sldMk cId="1509373162" sldId="336"/>
            <ac:cxnSpMk id="16" creationId="{60EBCC89-2A5F-8BCC-BFE9-EDD9B479C05E}"/>
          </ac:cxnSpMkLst>
        </pc:cxnChg>
        <pc:cxnChg chg="add mod">
          <ac:chgData name="Date, Prasanna" userId="9188d059-a509-4d72-8a5d-95e52d955020" providerId="ADAL" clId="{B3F4141C-3D37-F841-9278-19D1930A0A58}" dt="2022-08-24T06:23:17.697" v="3712"/>
          <ac:cxnSpMkLst>
            <pc:docMk/>
            <pc:sldMk cId="1509373162" sldId="336"/>
            <ac:cxnSpMk id="18" creationId="{F823587B-1C1E-D566-5F2D-F1D791952F4D}"/>
          </ac:cxnSpMkLst>
        </pc:cxnChg>
        <pc:cxnChg chg="add mod">
          <ac:chgData name="Date, Prasanna" userId="9188d059-a509-4d72-8a5d-95e52d955020" providerId="ADAL" clId="{B3F4141C-3D37-F841-9278-19D1930A0A58}" dt="2022-08-24T06:23:17.697" v="3712"/>
          <ac:cxnSpMkLst>
            <pc:docMk/>
            <pc:sldMk cId="1509373162" sldId="336"/>
            <ac:cxnSpMk id="20" creationId="{8D87B971-6D95-53B8-A0B3-8FA727928B3B}"/>
          </ac:cxnSpMkLst>
        </pc:cxnChg>
        <pc:cxnChg chg="add mod">
          <ac:chgData name="Date, Prasanna" userId="9188d059-a509-4d72-8a5d-95e52d955020" providerId="ADAL" clId="{B3F4141C-3D37-F841-9278-19D1930A0A58}" dt="2022-08-24T06:23:17.697" v="3712"/>
          <ac:cxnSpMkLst>
            <pc:docMk/>
            <pc:sldMk cId="1509373162" sldId="336"/>
            <ac:cxnSpMk id="21" creationId="{2AFF4EAD-4B94-B532-DFEA-4B81CE9D584C}"/>
          </ac:cxnSpMkLst>
        </pc:cxnChg>
      </pc:sldChg>
      <pc:sldChg chg="add del">
        <pc:chgData name="Date, Prasanna" userId="9188d059-a509-4d72-8a5d-95e52d955020" providerId="ADAL" clId="{B3F4141C-3D37-F841-9278-19D1930A0A58}" dt="2022-08-24T06:18:24.491" v="3661" actId="2696"/>
        <pc:sldMkLst>
          <pc:docMk/>
          <pc:sldMk cId="2223858557" sldId="336"/>
        </pc:sldMkLst>
      </pc:sldChg>
      <pc:sldChg chg="add del">
        <pc:chgData name="Date, Prasanna" userId="9188d059-a509-4d72-8a5d-95e52d955020" providerId="ADAL" clId="{B3F4141C-3D37-F841-9278-19D1930A0A58}" dt="2022-08-24T06:18:24.491" v="3661" actId="2696"/>
        <pc:sldMkLst>
          <pc:docMk/>
          <pc:sldMk cId="3756314906" sldId="337"/>
        </pc:sldMkLst>
      </pc:sldChg>
      <pc:sldChg chg="addSp modSp add mod">
        <pc:chgData name="Date, Prasanna" userId="9188d059-a509-4d72-8a5d-95e52d955020" providerId="ADAL" clId="{B3F4141C-3D37-F841-9278-19D1930A0A58}" dt="2022-08-24T12:49:52.869" v="6396" actId="20577"/>
        <pc:sldMkLst>
          <pc:docMk/>
          <pc:sldMk cId="3971187028" sldId="337"/>
        </pc:sldMkLst>
        <pc:spChg chg="add mod">
          <ac:chgData name="Date, Prasanna" userId="9188d059-a509-4d72-8a5d-95e52d955020" providerId="ADAL" clId="{B3F4141C-3D37-F841-9278-19D1930A0A58}" dt="2022-08-24T12:49:52.869" v="6396" actId="20577"/>
          <ac:spMkLst>
            <pc:docMk/>
            <pc:sldMk cId="3971187028" sldId="337"/>
            <ac:spMk id="25" creationId="{BD7FDA91-5813-C710-17C9-A68D8EFEE2E4}"/>
          </ac:spMkLst>
        </pc:spChg>
        <pc:graphicFrameChg chg="mod modGraphic">
          <ac:chgData name="Date, Prasanna" userId="9188d059-a509-4d72-8a5d-95e52d955020" providerId="ADAL" clId="{B3F4141C-3D37-F841-9278-19D1930A0A58}" dt="2022-08-24T06:28:08.660" v="3774" actId="1076"/>
          <ac:graphicFrameMkLst>
            <pc:docMk/>
            <pc:sldMk cId="3971187028" sldId="337"/>
            <ac:graphicFrameMk id="24" creationId="{DB2384B0-4CD2-3E31-DC1C-DE55A9117FE0}"/>
          </ac:graphicFrameMkLst>
        </pc:graphicFrameChg>
      </pc:sldChg>
      <pc:sldChg chg="addSp delSp modSp add mod">
        <pc:chgData name="Date, Prasanna" userId="9188d059-a509-4d72-8a5d-95e52d955020" providerId="ADAL" clId="{B3F4141C-3D37-F841-9278-19D1930A0A58}" dt="2022-08-24T07:48:33.271" v="5460" actId="20577"/>
        <pc:sldMkLst>
          <pc:docMk/>
          <pc:sldMk cId="168258486" sldId="338"/>
        </pc:sldMkLst>
        <pc:spChg chg="del">
          <ac:chgData name="Date, Prasanna" userId="9188d059-a509-4d72-8a5d-95e52d955020" providerId="ADAL" clId="{B3F4141C-3D37-F841-9278-19D1930A0A58}" dt="2022-08-24T06:39:50.235" v="3974" actId="478"/>
          <ac:spMkLst>
            <pc:docMk/>
            <pc:sldMk cId="168258486" sldId="338"/>
            <ac:spMk id="5" creationId="{027A72B3-EE13-7EE9-84BF-E2E19C664D85}"/>
          </ac:spMkLst>
        </pc:spChg>
        <pc:spChg chg="del">
          <ac:chgData name="Date, Prasanna" userId="9188d059-a509-4d72-8a5d-95e52d955020" providerId="ADAL" clId="{B3F4141C-3D37-F841-9278-19D1930A0A58}" dt="2022-08-24T06:39:39.036" v="3972" actId="478"/>
          <ac:spMkLst>
            <pc:docMk/>
            <pc:sldMk cId="168258486" sldId="338"/>
            <ac:spMk id="6" creationId="{E60C7620-06DA-FA2C-D12B-45A22C08D967}"/>
          </ac:spMkLst>
        </pc:spChg>
        <pc:spChg chg="add mod">
          <ac:chgData name="Date, Prasanna" userId="9188d059-a509-4d72-8a5d-95e52d955020" providerId="ADAL" clId="{B3F4141C-3D37-F841-9278-19D1930A0A58}" dt="2022-08-24T06:52:38.642" v="4291" actId="14100"/>
          <ac:spMkLst>
            <pc:docMk/>
            <pc:sldMk cId="168258486" sldId="338"/>
            <ac:spMk id="25" creationId="{9393D11A-ED7C-50F7-B191-5B568F418246}"/>
          </ac:spMkLst>
        </pc:spChg>
        <pc:spChg chg="add mod">
          <ac:chgData name="Date, Prasanna" userId="9188d059-a509-4d72-8a5d-95e52d955020" providerId="ADAL" clId="{B3F4141C-3D37-F841-9278-19D1930A0A58}" dt="2022-08-24T07:48:33.271" v="5460" actId="20577"/>
          <ac:spMkLst>
            <pc:docMk/>
            <pc:sldMk cId="168258486" sldId="338"/>
            <ac:spMk id="26" creationId="{5A3AAF76-3D34-1E0B-2095-AA50E1EC017D}"/>
          </ac:spMkLst>
        </pc:spChg>
        <pc:graphicFrameChg chg="del">
          <ac:chgData name="Date, Prasanna" userId="9188d059-a509-4d72-8a5d-95e52d955020" providerId="ADAL" clId="{B3F4141C-3D37-F841-9278-19D1930A0A58}" dt="2022-08-24T06:52:29.460" v="4289" actId="478"/>
          <ac:graphicFrameMkLst>
            <pc:docMk/>
            <pc:sldMk cId="168258486" sldId="338"/>
            <ac:graphicFrameMk id="24" creationId="{DB2384B0-4CD2-3E31-DC1C-DE55A9117FE0}"/>
          </ac:graphicFrameMkLst>
        </pc:graphicFrameChg>
      </pc:sldChg>
      <pc:sldChg chg="addSp delSp modSp new mod">
        <pc:chgData name="Date, Prasanna" userId="9188d059-a509-4d72-8a5d-95e52d955020" providerId="ADAL" clId="{B3F4141C-3D37-F841-9278-19D1930A0A58}" dt="2022-08-24T07:59:01.028" v="5759" actId="478"/>
        <pc:sldMkLst>
          <pc:docMk/>
          <pc:sldMk cId="2246681852" sldId="339"/>
        </pc:sldMkLst>
        <pc:spChg chg="mod">
          <ac:chgData name="Date, Prasanna" userId="9188d059-a509-4d72-8a5d-95e52d955020" providerId="ADAL" clId="{B3F4141C-3D37-F841-9278-19D1930A0A58}" dt="2022-08-24T07:02:12.277" v="4414" actId="20577"/>
          <ac:spMkLst>
            <pc:docMk/>
            <pc:sldMk cId="2246681852" sldId="339"/>
            <ac:spMk id="2" creationId="{6DC5565D-63FA-EFEC-27A3-7CF35F393848}"/>
          </ac:spMkLst>
        </pc:spChg>
        <pc:spChg chg="del">
          <ac:chgData name="Date, Prasanna" userId="9188d059-a509-4d72-8a5d-95e52d955020" providerId="ADAL" clId="{B3F4141C-3D37-F841-9278-19D1930A0A58}" dt="2022-08-24T07:02:14.809" v="4415" actId="478"/>
          <ac:spMkLst>
            <pc:docMk/>
            <pc:sldMk cId="2246681852" sldId="339"/>
            <ac:spMk id="3" creationId="{360F3450-3021-BDBF-5C86-806CCEE8F769}"/>
          </ac:spMkLst>
        </pc:spChg>
        <pc:spChg chg="add mod">
          <ac:chgData name="Date, Prasanna" userId="9188d059-a509-4d72-8a5d-95e52d955020" providerId="ADAL" clId="{B3F4141C-3D37-F841-9278-19D1930A0A58}" dt="2022-08-24T07:28:15.401" v="4991" actId="1038"/>
          <ac:spMkLst>
            <pc:docMk/>
            <pc:sldMk cId="2246681852" sldId="339"/>
            <ac:spMk id="6" creationId="{CE6D34AC-4D20-DF4E-7F6F-2F812C2D2B26}"/>
          </ac:spMkLst>
        </pc:spChg>
        <pc:spChg chg="add del mod">
          <ac:chgData name="Date, Prasanna" userId="9188d059-a509-4d72-8a5d-95e52d955020" providerId="ADAL" clId="{B3F4141C-3D37-F841-9278-19D1930A0A58}" dt="2022-08-24T07:19:32.065" v="4752" actId="478"/>
          <ac:spMkLst>
            <pc:docMk/>
            <pc:sldMk cId="2246681852" sldId="339"/>
            <ac:spMk id="7" creationId="{922DF058-3F0E-A8F3-1AB3-80DFD229EA4C}"/>
          </ac:spMkLst>
        </pc:spChg>
        <pc:spChg chg="add del mod">
          <ac:chgData name="Date, Prasanna" userId="9188d059-a509-4d72-8a5d-95e52d955020" providerId="ADAL" clId="{B3F4141C-3D37-F841-9278-19D1930A0A58}" dt="2022-08-24T07:59:01.028" v="5759" actId="478"/>
          <ac:spMkLst>
            <pc:docMk/>
            <pc:sldMk cId="2246681852" sldId="339"/>
            <ac:spMk id="8" creationId="{FEDD4D15-9E3B-235E-E6A4-2F0AC3A9D8B3}"/>
          </ac:spMkLst>
        </pc:spChg>
        <pc:spChg chg="add del mod">
          <ac:chgData name="Date, Prasanna" userId="9188d059-a509-4d72-8a5d-95e52d955020" providerId="ADAL" clId="{B3F4141C-3D37-F841-9278-19D1930A0A58}" dt="2022-08-24T07:58:59.023" v="5758" actId="478"/>
          <ac:spMkLst>
            <pc:docMk/>
            <pc:sldMk cId="2246681852" sldId="339"/>
            <ac:spMk id="9" creationId="{21B50F64-8B15-AD57-7AE6-1F06AE5FD6D8}"/>
          </ac:spMkLst>
        </pc:spChg>
      </pc:sldChg>
      <pc:sldChg chg="addSp delSp modSp add mod">
        <pc:chgData name="Date, Prasanna" userId="9188d059-a509-4d72-8a5d-95e52d955020" providerId="ADAL" clId="{B3F4141C-3D37-F841-9278-19D1930A0A58}" dt="2022-08-24T08:23:19.186" v="6182" actId="478"/>
        <pc:sldMkLst>
          <pc:docMk/>
          <pc:sldMk cId="3349939008" sldId="340"/>
        </pc:sldMkLst>
        <pc:spChg chg="mod">
          <ac:chgData name="Date, Prasanna" userId="9188d059-a509-4d72-8a5d-95e52d955020" providerId="ADAL" clId="{B3F4141C-3D37-F841-9278-19D1930A0A58}" dt="2022-08-24T07:43:21.057" v="5455" actId="20577"/>
          <ac:spMkLst>
            <pc:docMk/>
            <pc:sldMk cId="3349939008" sldId="340"/>
            <ac:spMk id="2" creationId="{D1848C80-8394-E0FB-DB30-AE7EB53BF471}"/>
          </ac:spMkLst>
        </pc:spChg>
        <pc:spChg chg="add del mod">
          <ac:chgData name="Date, Prasanna" userId="9188d059-a509-4d72-8a5d-95e52d955020" providerId="ADAL" clId="{B3F4141C-3D37-F841-9278-19D1930A0A58}" dt="2022-08-24T08:23:15.917" v="6180" actId="478"/>
          <ac:spMkLst>
            <pc:docMk/>
            <pc:sldMk cId="3349939008" sldId="340"/>
            <ac:spMk id="25" creationId="{D09BBFE7-8C1E-7F28-D857-E279D0D862F3}"/>
          </ac:spMkLst>
        </pc:spChg>
        <pc:spChg chg="add del mod">
          <ac:chgData name="Date, Prasanna" userId="9188d059-a509-4d72-8a5d-95e52d955020" providerId="ADAL" clId="{B3F4141C-3D37-F841-9278-19D1930A0A58}" dt="2022-08-24T08:23:17.587" v="6181" actId="478"/>
          <ac:spMkLst>
            <pc:docMk/>
            <pc:sldMk cId="3349939008" sldId="340"/>
            <ac:spMk id="26" creationId="{45695F0B-E578-0542-FB91-3506C00D6E63}"/>
          </ac:spMkLst>
        </pc:spChg>
        <pc:spChg chg="add del mod">
          <ac:chgData name="Date, Prasanna" userId="9188d059-a509-4d72-8a5d-95e52d955020" providerId="ADAL" clId="{B3F4141C-3D37-F841-9278-19D1930A0A58}" dt="2022-08-24T08:23:19.186" v="6182" actId="478"/>
          <ac:spMkLst>
            <pc:docMk/>
            <pc:sldMk cId="3349939008" sldId="340"/>
            <ac:spMk id="27" creationId="{4439A1B8-3F28-8B75-7466-E77EEC7A3B27}"/>
          </ac:spMkLst>
        </pc:spChg>
        <pc:graphicFrameChg chg="add del">
          <ac:chgData name="Date, Prasanna" userId="9188d059-a509-4d72-8a5d-95e52d955020" providerId="ADAL" clId="{B3F4141C-3D37-F841-9278-19D1930A0A58}" dt="2022-08-24T07:32:15.080" v="5258" actId="478"/>
          <ac:graphicFrameMkLst>
            <pc:docMk/>
            <pc:sldMk cId="3349939008" sldId="340"/>
            <ac:graphicFrameMk id="24" creationId="{DB2384B0-4CD2-3E31-DC1C-DE55A9117FE0}"/>
          </ac:graphicFrameMkLst>
        </pc:graphicFrameChg>
      </pc:sldChg>
      <pc:sldChg chg="add">
        <pc:chgData name="Date, Prasanna" userId="9188d059-a509-4d72-8a5d-95e52d955020" providerId="ADAL" clId="{B3F4141C-3D37-F841-9278-19D1930A0A58}" dt="2022-08-24T07:58:44.696" v="5756" actId="2890"/>
        <pc:sldMkLst>
          <pc:docMk/>
          <pc:sldMk cId="3328926846" sldId="341"/>
        </pc:sldMkLst>
      </pc:sldChg>
      <pc:sldChg chg="delSp add mod">
        <pc:chgData name="Date, Prasanna" userId="9188d059-a509-4d72-8a5d-95e52d955020" providerId="ADAL" clId="{B3F4141C-3D37-F841-9278-19D1930A0A58}" dt="2022-08-24T07:59:05.305" v="5760" actId="478"/>
        <pc:sldMkLst>
          <pc:docMk/>
          <pc:sldMk cId="2121773953" sldId="342"/>
        </pc:sldMkLst>
        <pc:spChg chg="del">
          <ac:chgData name="Date, Prasanna" userId="9188d059-a509-4d72-8a5d-95e52d955020" providerId="ADAL" clId="{B3F4141C-3D37-F841-9278-19D1930A0A58}" dt="2022-08-24T07:59:05.305" v="5760" actId="478"/>
          <ac:spMkLst>
            <pc:docMk/>
            <pc:sldMk cId="2121773953" sldId="342"/>
            <ac:spMk id="8" creationId="{FEDD4D15-9E3B-235E-E6A4-2F0AC3A9D8B3}"/>
          </ac:spMkLst>
        </pc:spChg>
      </pc:sldChg>
      <pc:sldChg chg="delSp modSp add mod">
        <pc:chgData name="Date, Prasanna" userId="9188d059-a509-4d72-8a5d-95e52d955020" providerId="ADAL" clId="{B3F4141C-3D37-F841-9278-19D1930A0A58}" dt="2022-08-24T08:10:10.392" v="6064" actId="478"/>
        <pc:sldMkLst>
          <pc:docMk/>
          <pc:sldMk cId="3799423692" sldId="343"/>
        </pc:sldMkLst>
        <pc:spChg chg="del">
          <ac:chgData name="Date, Prasanna" userId="9188d059-a509-4d72-8a5d-95e52d955020" providerId="ADAL" clId="{B3F4141C-3D37-F841-9278-19D1930A0A58}" dt="2022-08-24T08:10:10.392" v="6064" actId="478"/>
          <ac:spMkLst>
            <pc:docMk/>
            <pc:sldMk cId="3799423692" sldId="343"/>
            <ac:spMk id="7" creationId="{DE541A61-3415-932D-C14C-C69511424DE6}"/>
          </ac:spMkLst>
        </pc:spChg>
        <pc:spChg chg="del">
          <ac:chgData name="Date, Prasanna" userId="9188d059-a509-4d72-8a5d-95e52d955020" providerId="ADAL" clId="{B3F4141C-3D37-F841-9278-19D1930A0A58}" dt="2022-08-24T08:10:10.392" v="6064" actId="478"/>
          <ac:spMkLst>
            <pc:docMk/>
            <pc:sldMk cId="3799423692" sldId="343"/>
            <ac:spMk id="13" creationId="{B0223A19-C6E9-BB71-1519-B7CADB867A6F}"/>
          </ac:spMkLst>
        </pc:spChg>
        <pc:cxnChg chg="del mod">
          <ac:chgData name="Date, Prasanna" userId="9188d059-a509-4d72-8a5d-95e52d955020" providerId="ADAL" clId="{B3F4141C-3D37-F841-9278-19D1930A0A58}" dt="2022-08-24T08:10:10.392" v="6064" actId="478"/>
          <ac:cxnSpMkLst>
            <pc:docMk/>
            <pc:sldMk cId="3799423692" sldId="343"/>
            <ac:cxnSpMk id="11" creationId="{AD5A3BC2-8419-F1B8-E0D2-2854F273F84A}"/>
          </ac:cxnSpMkLst>
        </pc:cxnChg>
      </pc:sldChg>
      <pc:sldChg chg="delSp modSp add mod">
        <pc:chgData name="Date, Prasanna" userId="9188d059-a509-4d72-8a5d-95e52d955020" providerId="ADAL" clId="{B3F4141C-3D37-F841-9278-19D1930A0A58}" dt="2022-08-24T08:10:33.603" v="6066" actId="20577"/>
        <pc:sldMkLst>
          <pc:docMk/>
          <pc:sldMk cId="1535275368" sldId="344"/>
        </pc:sldMkLst>
        <pc:spChg chg="mod">
          <ac:chgData name="Date, Prasanna" userId="9188d059-a509-4d72-8a5d-95e52d955020" providerId="ADAL" clId="{B3F4141C-3D37-F841-9278-19D1930A0A58}" dt="2022-08-24T08:10:33.603" v="6066" actId="20577"/>
          <ac:spMkLst>
            <pc:docMk/>
            <pc:sldMk cId="1535275368" sldId="344"/>
            <ac:spMk id="7" creationId="{DE541A61-3415-932D-C14C-C69511424DE6}"/>
          </ac:spMkLst>
        </pc:spChg>
        <pc:spChg chg="del">
          <ac:chgData name="Date, Prasanna" userId="9188d059-a509-4d72-8a5d-95e52d955020" providerId="ADAL" clId="{B3F4141C-3D37-F841-9278-19D1930A0A58}" dt="2022-08-24T08:10:21.037" v="6065" actId="478"/>
          <ac:spMkLst>
            <pc:docMk/>
            <pc:sldMk cId="1535275368" sldId="344"/>
            <ac:spMk id="13" creationId="{B0223A19-C6E9-BB71-1519-B7CADB867A6F}"/>
          </ac:spMkLst>
        </pc:spChg>
        <pc:cxnChg chg="del mod">
          <ac:chgData name="Date, Prasanna" userId="9188d059-a509-4d72-8a5d-95e52d955020" providerId="ADAL" clId="{B3F4141C-3D37-F841-9278-19D1930A0A58}" dt="2022-08-24T08:10:21.037" v="6065" actId="478"/>
          <ac:cxnSpMkLst>
            <pc:docMk/>
            <pc:sldMk cId="1535275368" sldId="344"/>
            <ac:cxnSpMk id="11" creationId="{AD5A3BC2-8419-F1B8-E0D2-2854F273F84A}"/>
          </ac:cxnSpMkLst>
        </pc:cxnChg>
      </pc:sldChg>
      <pc:sldChg chg="delSp modSp add mod">
        <pc:chgData name="Date, Prasanna" userId="9188d059-a509-4d72-8a5d-95e52d955020" providerId="ADAL" clId="{B3F4141C-3D37-F841-9278-19D1930A0A58}" dt="2022-08-24T08:10:52.364" v="6074" actId="20577"/>
        <pc:sldMkLst>
          <pc:docMk/>
          <pc:sldMk cId="1777935773" sldId="345"/>
        </pc:sldMkLst>
        <pc:spChg chg="mod">
          <ac:chgData name="Date, Prasanna" userId="9188d059-a509-4d72-8a5d-95e52d955020" providerId="ADAL" clId="{B3F4141C-3D37-F841-9278-19D1930A0A58}" dt="2022-08-24T08:10:52.364" v="6074" actId="20577"/>
          <ac:spMkLst>
            <pc:docMk/>
            <pc:sldMk cId="1777935773" sldId="345"/>
            <ac:spMk id="7" creationId="{DE541A61-3415-932D-C14C-C69511424DE6}"/>
          </ac:spMkLst>
        </pc:spChg>
        <pc:spChg chg="del">
          <ac:chgData name="Date, Prasanna" userId="9188d059-a509-4d72-8a5d-95e52d955020" providerId="ADAL" clId="{B3F4141C-3D37-F841-9278-19D1930A0A58}" dt="2022-08-24T08:10:44.377" v="6067" actId="478"/>
          <ac:spMkLst>
            <pc:docMk/>
            <pc:sldMk cId="1777935773" sldId="345"/>
            <ac:spMk id="13" creationId="{B0223A19-C6E9-BB71-1519-B7CADB867A6F}"/>
          </ac:spMkLst>
        </pc:spChg>
        <pc:cxnChg chg="del mod">
          <ac:chgData name="Date, Prasanna" userId="9188d059-a509-4d72-8a5d-95e52d955020" providerId="ADAL" clId="{B3F4141C-3D37-F841-9278-19D1930A0A58}" dt="2022-08-24T08:10:44.377" v="6067" actId="478"/>
          <ac:cxnSpMkLst>
            <pc:docMk/>
            <pc:sldMk cId="1777935773" sldId="345"/>
            <ac:cxnSpMk id="11" creationId="{AD5A3BC2-8419-F1B8-E0D2-2854F273F84A}"/>
          </ac:cxnSpMkLst>
        </pc:cxnChg>
      </pc:sldChg>
      <pc:sldChg chg="delSp modSp add mod">
        <pc:chgData name="Date, Prasanna" userId="9188d059-a509-4d72-8a5d-95e52d955020" providerId="ADAL" clId="{B3F4141C-3D37-F841-9278-19D1930A0A58}" dt="2022-08-24T08:11:11.424" v="6076" actId="20577"/>
        <pc:sldMkLst>
          <pc:docMk/>
          <pc:sldMk cId="1167394399" sldId="346"/>
        </pc:sldMkLst>
        <pc:spChg chg="mod">
          <ac:chgData name="Date, Prasanna" userId="9188d059-a509-4d72-8a5d-95e52d955020" providerId="ADAL" clId="{B3F4141C-3D37-F841-9278-19D1930A0A58}" dt="2022-08-24T08:11:11.424" v="6076" actId="20577"/>
          <ac:spMkLst>
            <pc:docMk/>
            <pc:sldMk cId="1167394399" sldId="346"/>
            <ac:spMk id="7" creationId="{DE541A61-3415-932D-C14C-C69511424DE6}"/>
          </ac:spMkLst>
        </pc:spChg>
        <pc:spChg chg="del">
          <ac:chgData name="Date, Prasanna" userId="9188d059-a509-4d72-8a5d-95e52d955020" providerId="ADAL" clId="{B3F4141C-3D37-F841-9278-19D1930A0A58}" dt="2022-08-24T08:11:04.115" v="6075" actId="478"/>
          <ac:spMkLst>
            <pc:docMk/>
            <pc:sldMk cId="1167394399" sldId="346"/>
            <ac:spMk id="13" creationId="{B0223A19-C6E9-BB71-1519-B7CADB867A6F}"/>
          </ac:spMkLst>
        </pc:spChg>
        <pc:cxnChg chg="del mod">
          <ac:chgData name="Date, Prasanna" userId="9188d059-a509-4d72-8a5d-95e52d955020" providerId="ADAL" clId="{B3F4141C-3D37-F841-9278-19D1930A0A58}" dt="2022-08-24T08:11:04.115" v="6075" actId="478"/>
          <ac:cxnSpMkLst>
            <pc:docMk/>
            <pc:sldMk cId="1167394399" sldId="346"/>
            <ac:cxnSpMk id="11" creationId="{AD5A3BC2-8419-F1B8-E0D2-2854F273F84A}"/>
          </ac:cxnSpMkLst>
        </pc:cxnChg>
      </pc:sldChg>
      <pc:sldChg chg="delSp modSp add mod">
        <pc:chgData name="Date, Prasanna" userId="9188d059-a509-4d72-8a5d-95e52d955020" providerId="ADAL" clId="{B3F4141C-3D37-F841-9278-19D1930A0A58}" dt="2022-08-24T08:11:33.800" v="6081" actId="478"/>
        <pc:sldMkLst>
          <pc:docMk/>
          <pc:sldMk cId="3199218519" sldId="347"/>
        </pc:sldMkLst>
        <pc:spChg chg="mod">
          <ac:chgData name="Date, Prasanna" userId="9188d059-a509-4d72-8a5d-95e52d955020" providerId="ADAL" clId="{B3F4141C-3D37-F841-9278-19D1930A0A58}" dt="2022-08-24T08:11:30.406" v="6080" actId="20577"/>
          <ac:spMkLst>
            <pc:docMk/>
            <pc:sldMk cId="3199218519" sldId="347"/>
            <ac:spMk id="7" creationId="{DE541A61-3415-932D-C14C-C69511424DE6}"/>
          </ac:spMkLst>
        </pc:spChg>
        <pc:spChg chg="del">
          <ac:chgData name="Date, Prasanna" userId="9188d059-a509-4d72-8a5d-95e52d955020" providerId="ADAL" clId="{B3F4141C-3D37-F841-9278-19D1930A0A58}" dt="2022-08-24T08:11:33.800" v="6081" actId="478"/>
          <ac:spMkLst>
            <pc:docMk/>
            <pc:sldMk cId="3199218519" sldId="347"/>
            <ac:spMk id="13" creationId="{B0223A19-C6E9-BB71-1519-B7CADB867A6F}"/>
          </ac:spMkLst>
        </pc:spChg>
        <pc:cxnChg chg="del mod">
          <ac:chgData name="Date, Prasanna" userId="9188d059-a509-4d72-8a5d-95e52d955020" providerId="ADAL" clId="{B3F4141C-3D37-F841-9278-19D1930A0A58}" dt="2022-08-24T08:11:33.800" v="6081" actId="478"/>
          <ac:cxnSpMkLst>
            <pc:docMk/>
            <pc:sldMk cId="3199218519" sldId="347"/>
            <ac:cxnSpMk id="11" creationId="{AD5A3BC2-8419-F1B8-E0D2-2854F273F84A}"/>
          </ac:cxnSpMkLst>
        </pc:cxnChg>
      </pc:sldChg>
      <pc:sldChg chg="delSp modSp add mod">
        <pc:chgData name="Date, Prasanna" userId="9188d059-a509-4d72-8a5d-95e52d955020" providerId="ADAL" clId="{B3F4141C-3D37-F841-9278-19D1930A0A58}" dt="2022-08-24T08:11:48.791" v="6083" actId="478"/>
        <pc:sldMkLst>
          <pc:docMk/>
          <pc:sldMk cId="104648007" sldId="348"/>
        </pc:sldMkLst>
        <pc:spChg chg="del">
          <ac:chgData name="Date, Prasanna" userId="9188d059-a509-4d72-8a5d-95e52d955020" providerId="ADAL" clId="{B3F4141C-3D37-F841-9278-19D1930A0A58}" dt="2022-08-24T08:11:46.685" v="6082" actId="478"/>
          <ac:spMkLst>
            <pc:docMk/>
            <pc:sldMk cId="104648007" sldId="348"/>
            <ac:spMk id="13" creationId="{B0223A19-C6E9-BB71-1519-B7CADB867A6F}"/>
          </ac:spMkLst>
        </pc:spChg>
        <pc:cxnChg chg="del mod">
          <ac:chgData name="Date, Prasanna" userId="9188d059-a509-4d72-8a5d-95e52d955020" providerId="ADAL" clId="{B3F4141C-3D37-F841-9278-19D1930A0A58}" dt="2022-08-24T08:11:48.791" v="6083" actId="478"/>
          <ac:cxnSpMkLst>
            <pc:docMk/>
            <pc:sldMk cId="104648007" sldId="348"/>
            <ac:cxnSpMk id="11" creationId="{AD5A3BC2-8419-F1B8-E0D2-2854F273F84A}"/>
          </ac:cxnSpMkLst>
        </pc:cxnChg>
      </pc:sldChg>
      <pc:sldChg chg="add">
        <pc:chgData name="Date, Prasanna" userId="9188d059-a509-4d72-8a5d-95e52d955020" providerId="ADAL" clId="{B3F4141C-3D37-F841-9278-19D1930A0A58}" dt="2022-08-24T08:11:20.125" v="6078"/>
        <pc:sldMkLst>
          <pc:docMk/>
          <pc:sldMk cId="502520397" sldId="349"/>
        </pc:sldMkLst>
      </pc:sldChg>
      <pc:sldChg chg="add">
        <pc:chgData name="Date, Prasanna" userId="9188d059-a509-4d72-8a5d-95e52d955020" providerId="ADAL" clId="{B3F4141C-3D37-F841-9278-19D1930A0A58}" dt="2022-08-24T08:23:10.759" v="6179"/>
        <pc:sldMkLst>
          <pc:docMk/>
          <pc:sldMk cId="2169191126" sldId="350"/>
        </pc:sldMkLst>
      </pc:sldChg>
      <pc:sldChg chg="add del">
        <pc:chgData name="Date, Prasanna" userId="9188d059-a509-4d72-8a5d-95e52d955020" providerId="ADAL" clId="{B3F4141C-3D37-F841-9278-19D1930A0A58}" dt="2022-08-24T08:11:54.189" v="6084" actId="2696"/>
        <pc:sldMkLst>
          <pc:docMk/>
          <pc:sldMk cId="3979379512" sldId="35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54B714-4BEE-F241-9C5E-07BD09A4B39A}" type="datetimeFigureOut">
              <a:rPr lang="en-US" smtClean="0"/>
              <a:t>8/23/22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7F2CE-0754-D141-8F80-F7C568CCD429}" type="slidenum">
              <a:rPr lang="en-US" smtClean="0"/>
              <a:t>‹#›</a:t>
            </a:fld>
            <a:endParaRPr lang="en-US"/>
          </a:p>
        </p:txBody>
      </p:sp>
    </p:spTree>
    <p:extLst>
      <p:ext uri="{BB962C8B-B14F-4D97-AF65-F5344CB8AC3E}">
        <p14:creationId xmlns:p14="http://schemas.microsoft.com/office/powerpoint/2010/main" val="1050718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a:t>
            </a:fld>
            <a:endParaRPr lang="en-US"/>
          </a:p>
        </p:txBody>
      </p:sp>
    </p:spTree>
    <p:extLst>
      <p:ext uri="{BB962C8B-B14F-4D97-AF65-F5344CB8AC3E}">
        <p14:creationId xmlns:p14="http://schemas.microsoft.com/office/powerpoint/2010/main" val="3354413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24</a:t>
            </a:fld>
            <a:endParaRPr lang="en-US"/>
          </a:p>
        </p:txBody>
      </p:sp>
    </p:spTree>
    <p:extLst>
      <p:ext uri="{BB962C8B-B14F-4D97-AF65-F5344CB8AC3E}">
        <p14:creationId xmlns:p14="http://schemas.microsoft.com/office/powerpoint/2010/main" val="159488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25</a:t>
            </a:fld>
            <a:endParaRPr lang="en-US"/>
          </a:p>
        </p:txBody>
      </p:sp>
    </p:spTree>
    <p:extLst>
      <p:ext uri="{BB962C8B-B14F-4D97-AF65-F5344CB8AC3E}">
        <p14:creationId xmlns:p14="http://schemas.microsoft.com/office/powerpoint/2010/main" val="3941021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26</a:t>
            </a:fld>
            <a:endParaRPr lang="en-US"/>
          </a:p>
        </p:txBody>
      </p:sp>
    </p:spTree>
    <p:extLst>
      <p:ext uri="{BB962C8B-B14F-4D97-AF65-F5344CB8AC3E}">
        <p14:creationId xmlns:p14="http://schemas.microsoft.com/office/powerpoint/2010/main" val="734967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27</a:t>
            </a:fld>
            <a:endParaRPr lang="en-US"/>
          </a:p>
        </p:txBody>
      </p:sp>
    </p:spTree>
    <p:extLst>
      <p:ext uri="{BB962C8B-B14F-4D97-AF65-F5344CB8AC3E}">
        <p14:creationId xmlns:p14="http://schemas.microsoft.com/office/powerpoint/2010/main" val="2067192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28</a:t>
            </a:fld>
            <a:endParaRPr lang="en-US"/>
          </a:p>
        </p:txBody>
      </p:sp>
    </p:spTree>
    <p:extLst>
      <p:ext uri="{BB962C8B-B14F-4D97-AF65-F5344CB8AC3E}">
        <p14:creationId xmlns:p14="http://schemas.microsoft.com/office/powerpoint/2010/main" val="4191054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29</a:t>
            </a:fld>
            <a:endParaRPr lang="en-US"/>
          </a:p>
        </p:txBody>
      </p:sp>
    </p:spTree>
    <p:extLst>
      <p:ext uri="{BB962C8B-B14F-4D97-AF65-F5344CB8AC3E}">
        <p14:creationId xmlns:p14="http://schemas.microsoft.com/office/powerpoint/2010/main" val="273999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30</a:t>
            </a:fld>
            <a:endParaRPr lang="en-US"/>
          </a:p>
        </p:txBody>
      </p:sp>
    </p:spTree>
    <p:extLst>
      <p:ext uri="{BB962C8B-B14F-4D97-AF65-F5344CB8AC3E}">
        <p14:creationId xmlns:p14="http://schemas.microsoft.com/office/powerpoint/2010/main" val="3798790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31</a:t>
            </a:fld>
            <a:endParaRPr lang="en-US"/>
          </a:p>
        </p:txBody>
      </p:sp>
    </p:spTree>
    <p:extLst>
      <p:ext uri="{BB962C8B-B14F-4D97-AF65-F5344CB8AC3E}">
        <p14:creationId xmlns:p14="http://schemas.microsoft.com/office/powerpoint/2010/main" val="1995312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32</a:t>
            </a:fld>
            <a:endParaRPr lang="en-US"/>
          </a:p>
        </p:txBody>
      </p:sp>
    </p:spTree>
    <p:extLst>
      <p:ext uri="{BB962C8B-B14F-4D97-AF65-F5344CB8AC3E}">
        <p14:creationId xmlns:p14="http://schemas.microsoft.com/office/powerpoint/2010/main" val="3867090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33</a:t>
            </a:fld>
            <a:endParaRPr lang="en-US"/>
          </a:p>
        </p:txBody>
      </p:sp>
    </p:spTree>
    <p:extLst>
      <p:ext uri="{BB962C8B-B14F-4D97-AF65-F5344CB8AC3E}">
        <p14:creationId xmlns:p14="http://schemas.microsoft.com/office/powerpoint/2010/main" val="626766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4</a:t>
            </a:fld>
            <a:endParaRPr lang="en-US"/>
          </a:p>
        </p:txBody>
      </p:sp>
    </p:spTree>
    <p:extLst>
      <p:ext uri="{BB962C8B-B14F-4D97-AF65-F5344CB8AC3E}">
        <p14:creationId xmlns:p14="http://schemas.microsoft.com/office/powerpoint/2010/main" val="1541665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34</a:t>
            </a:fld>
            <a:endParaRPr lang="en-US"/>
          </a:p>
        </p:txBody>
      </p:sp>
    </p:spTree>
    <p:extLst>
      <p:ext uri="{BB962C8B-B14F-4D97-AF65-F5344CB8AC3E}">
        <p14:creationId xmlns:p14="http://schemas.microsoft.com/office/powerpoint/2010/main" val="1223232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35</a:t>
            </a:fld>
            <a:endParaRPr lang="en-US"/>
          </a:p>
        </p:txBody>
      </p:sp>
    </p:spTree>
    <p:extLst>
      <p:ext uri="{BB962C8B-B14F-4D97-AF65-F5344CB8AC3E}">
        <p14:creationId xmlns:p14="http://schemas.microsoft.com/office/powerpoint/2010/main" val="4022464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36</a:t>
            </a:fld>
            <a:endParaRPr lang="en-US"/>
          </a:p>
        </p:txBody>
      </p:sp>
    </p:spTree>
    <p:extLst>
      <p:ext uri="{BB962C8B-B14F-4D97-AF65-F5344CB8AC3E}">
        <p14:creationId xmlns:p14="http://schemas.microsoft.com/office/powerpoint/2010/main" val="4181717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37</a:t>
            </a:fld>
            <a:endParaRPr lang="en-US"/>
          </a:p>
        </p:txBody>
      </p:sp>
    </p:spTree>
    <p:extLst>
      <p:ext uri="{BB962C8B-B14F-4D97-AF65-F5344CB8AC3E}">
        <p14:creationId xmlns:p14="http://schemas.microsoft.com/office/powerpoint/2010/main" val="2127525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38</a:t>
            </a:fld>
            <a:endParaRPr lang="en-US"/>
          </a:p>
        </p:txBody>
      </p:sp>
    </p:spTree>
    <p:extLst>
      <p:ext uri="{BB962C8B-B14F-4D97-AF65-F5344CB8AC3E}">
        <p14:creationId xmlns:p14="http://schemas.microsoft.com/office/powerpoint/2010/main" val="2201562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5</a:t>
            </a:fld>
            <a:endParaRPr lang="en-US"/>
          </a:p>
        </p:txBody>
      </p:sp>
    </p:spTree>
    <p:extLst>
      <p:ext uri="{BB962C8B-B14F-4D97-AF65-F5344CB8AC3E}">
        <p14:creationId xmlns:p14="http://schemas.microsoft.com/office/powerpoint/2010/main" val="1428449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6</a:t>
            </a:fld>
            <a:endParaRPr lang="en-US"/>
          </a:p>
        </p:txBody>
      </p:sp>
    </p:spTree>
    <p:extLst>
      <p:ext uri="{BB962C8B-B14F-4D97-AF65-F5344CB8AC3E}">
        <p14:creationId xmlns:p14="http://schemas.microsoft.com/office/powerpoint/2010/main" val="242278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7</a:t>
            </a:fld>
            <a:endParaRPr lang="en-US"/>
          </a:p>
        </p:txBody>
      </p:sp>
    </p:spTree>
    <p:extLst>
      <p:ext uri="{BB962C8B-B14F-4D97-AF65-F5344CB8AC3E}">
        <p14:creationId xmlns:p14="http://schemas.microsoft.com/office/powerpoint/2010/main" val="379495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8</a:t>
            </a:fld>
            <a:endParaRPr lang="en-US"/>
          </a:p>
        </p:txBody>
      </p:sp>
    </p:spTree>
    <p:extLst>
      <p:ext uri="{BB962C8B-B14F-4D97-AF65-F5344CB8AC3E}">
        <p14:creationId xmlns:p14="http://schemas.microsoft.com/office/powerpoint/2010/main" val="2606403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9</a:t>
            </a:fld>
            <a:endParaRPr lang="en-US"/>
          </a:p>
        </p:txBody>
      </p:sp>
    </p:spTree>
    <p:extLst>
      <p:ext uri="{BB962C8B-B14F-4D97-AF65-F5344CB8AC3E}">
        <p14:creationId xmlns:p14="http://schemas.microsoft.com/office/powerpoint/2010/main" val="48755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22</a:t>
            </a:fld>
            <a:endParaRPr lang="en-US"/>
          </a:p>
        </p:txBody>
      </p:sp>
    </p:spTree>
    <p:extLst>
      <p:ext uri="{BB962C8B-B14F-4D97-AF65-F5344CB8AC3E}">
        <p14:creationId xmlns:p14="http://schemas.microsoft.com/office/powerpoint/2010/main" val="591645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F7F2CE-0754-D141-8F80-F7C568CCD429}" type="slidenum">
              <a:rPr lang="en-US" smtClean="0"/>
              <a:t>23</a:t>
            </a:fld>
            <a:endParaRPr lang="en-US"/>
          </a:p>
        </p:txBody>
      </p:sp>
    </p:spTree>
    <p:extLst>
      <p:ext uri="{BB962C8B-B14F-4D97-AF65-F5344CB8AC3E}">
        <p14:creationId xmlns:p14="http://schemas.microsoft.com/office/powerpoint/2010/main" val="400143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CE45E74A-930B-5E47-8145-2A54C75151C1}" type="datetime1">
              <a:rPr lang="en-US" smtClean="0"/>
              <a:t>8/23/22</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r>
              <a:rPr lang="en-US"/>
              <a:t>Dr. Prasanna Date | datepa@ornl.gov | PrasannaDate.com</a:t>
            </a:r>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98FD58EE-F439-984B-AABE-5132BF8442FF}"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4490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A4885-6759-8644-B2A6-E903EB1F6DCC}" type="datetime1">
              <a:rPr lang="en-US" smtClean="0"/>
              <a:t>8/23/22</a:t>
            </a:fld>
            <a:endParaRPr lang="en-US"/>
          </a:p>
        </p:txBody>
      </p:sp>
      <p:sp>
        <p:nvSpPr>
          <p:cNvPr id="5" name="Footer Placeholder 4"/>
          <p:cNvSpPr>
            <a:spLocks noGrp="1"/>
          </p:cNvSpPr>
          <p:nvPr>
            <p:ph type="ftr" sz="quarter" idx="11"/>
          </p:nvPr>
        </p:nvSpPr>
        <p:spPr/>
        <p:txBody>
          <a:bodyPr/>
          <a:lstStyle/>
          <a:p>
            <a:r>
              <a:rPr lang="en-US"/>
              <a:t>Dr. Prasanna Date | datepa@ornl.gov | PrasannaDate.com</a:t>
            </a:r>
          </a:p>
        </p:txBody>
      </p:sp>
      <p:sp>
        <p:nvSpPr>
          <p:cNvPr id="6" name="Slide Number Placeholder 5"/>
          <p:cNvSpPr>
            <a:spLocks noGrp="1"/>
          </p:cNvSpPr>
          <p:nvPr>
            <p:ph type="sldNum" sz="quarter" idx="12"/>
          </p:nvPr>
        </p:nvSpPr>
        <p:spPr/>
        <p:txBody>
          <a:bodyPr/>
          <a:lstStyle/>
          <a:p>
            <a:fld id="{98FD58EE-F439-984B-AABE-5132BF8442FF}" type="slidenum">
              <a:rPr lang="en-US" smtClean="0"/>
              <a:t>‹#›</a:t>
            </a:fld>
            <a:endParaRPr lang="en-US"/>
          </a:p>
        </p:txBody>
      </p:sp>
    </p:spTree>
    <p:extLst>
      <p:ext uri="{BB962C8B-B14F-4D97-AF65-F5344CB8AC3E}">
        <p14:creationId xmlns:p14="http://schemas.microsoft.com/office/powerpoint/2010/main" val="4032585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3DEA11-0860-8A44-ACB4-AC8250DA9CF5}" type="datetime1">
              <a:rPr lang="en-US" smtClean="0"/>
              <a:t>8/23/22</a:t>
            </a:fld>
            <a:endParaRPr lang="en-US"/>
          </a:p>
        </p:txBody>
      </p:sp>
      <p:sp>
        <p:nvSpPr>
          <p:cNvPr id="5" name="Footer Placeholder 4"/>
          <p:cNvSpPr>
            <a:spLocks noGrp="1"/>
          </p:cNvSpPr>
          <p:nvPr>
            <p:ph type="ftr" sz="quarter" idx="11"/>
          </p:nvPr>
        </p:nvSpPr>
        <p:spPr/>
        <p:txBody>
          <a:bodyPr/>
          <a:lstStyle/>
          <a:p>
            <a:r>
              <a:rPr lang="en-US"/>
              <a:t>Dr. Prasanna Date | datepa@ornl.gov | PrasannaDate.com</a:t>
            </a:r>
          </a:p>
        </p:txBody>
      </p:sp>
      <p:sp>
        <p:nvSpPr>
          <p:cNvPr id="6" name="Slide Number Placeholder 5"/>
          <p:cNvSpPr>
            <a:spLocks noGrp="1"/>
          </p:cNvSpPr>
          <p:nvPr>
            <p:ph type="sldNum" sz="quarter" idx="12"/>
          </p:nvPr>
        </p:nvSpPr>
        <p:spPr/>
        <p:txBody>
          <a:bodyPr/>
          <a:lstStyle/>
          <a:p>
            <a:fld id="{98FD58EE-F439-984B-AABE-5132BF8442FF}" type="slidenum">
              <a:rPr lang="en-US" smtClean="0"/>
              <a:t>‹#›</a:t>
            </a:fld>
            <a:endParaRPr lang="en-US"/>
          </a:p>
        </p:txBody>
      </p:sp>
    </p:spTree>
    <p:extLst>
      <p:ext uri="{BB962C8B-B14F-4D97-AF65-F5344CB8AC3E}">
        <p14:creationId xmlns:p14="http://schemas.microsoft.com/office/powerpoint/2010/main" val="3878905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F0BC90-6A80-1945-82CF-3F2C4E2B5371}" type="datetime1">
              <a:rPr lang="en-US" smtClean="0"/>
              <a:t>8/23/22</a:t>
            </a:fld>
            <a:endParaRPr lang="en-US"/>
          </a:p>
        </p:txBody>
      </p:sp>
      <p:sp>
        <p:nvSpPr>
          <p:cNvPr id="5" name="Footer Placeholder 4"/>
          <p:cNvSpPr>
            <a:spLocks noGrp="1"/>
          </p:cNvSpPr>
          <p:nvPr>
            <p:ph type="ftr" sz="quarter" idx="11"/>
          </p:nvPr>
        </p:nvSpPr>
        <p:spPr/>
        <p:txBody>
          <a:bodyPr/>
          <a:lstStyle/>
          <a:p>
            <a:r>
              <a:rPr lang="en-US"/>
              <a:t>Dr. Prasanna Date | datepa@ornl.gov | PrasannaDate.com</a:t>
            </a:r>
          </a:p>
        </p:txBody>
      </p:sp>
      <p:sp>
        <p:nvSpPr>
          <p:cNvPr id="6" name="Slide Number Placeholder 5"/>
          <p:cNvSpPr>
            <a:spLocks noGrp="1"/>
          </p:cNvSpPr>
          <p:nvPr>
            <p:ph type="sldNum" sz="quarter" idx="12"/>
          </p:nvPr>
        </p:nvSpPr>
        <p:spPr/>
        <p:txBody>
          <a:bodyPr/>
          <a:lstStyle/>
          <a:p>
            <a:fld id="{98FD58EE-F439-984B-AABE-5132BF8442FF}" type="slidenum">
              <a:rPr lang="en-US" smtClean="0"/>
              <a:t>‹#›</a:t>
            </a:fld>
            <a:endParaRPr lang="en-US"/>
          </a:p>
        </p:txBody>
      </p:sp>
    </p:spTree>
    <p:extLst>
      <p:ext uri="{BB962C8B-B14F-4D97-AF65-F5344CB8AC3E}">
        <p14:creationId xmlns:p14="http://schemas.microsoft.com/office/powerpoint/2010/main" val="959740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C625A38-0C2A-D849-84F7-29829536B610}" type="datetime1">
              <a:rPr lang="en-US" smtClean="0"/>
              <a:t>8/23/22</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r>
              <a:rPr lang="en-US"/>
              <a:t>Dr. Prasanna Date | datepa@ornl.gov | PrasannaDate.com</a:t>
            </a:r>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98FD58EE-F439-984B-AABE-5132BF8442FF}"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0343494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C22EE6-9838-744C-AF4F-ED5324DD1770}" type="datetime1">
              <a:rPr lang="en-US" smtClean="0"/>
              <a:t>8/23/22</a:t>
            </a:fld>
            <a:endParaRPr lang="en-US"/>
          </a:p>
        </p:txBody>
      </p:sp>
      <p:sp>
        <p:nvSpPr>
          <p:cNvPr id="6" name="Footer Placeholder 5"/>
          <p:cNvSpPr>
            <a:spLocks noGrp="1"/>
          </p:cNvSpPr>
          <p:nvPr>
            <p:ph type="ftr" sz="quarter" idx="11"/>
          </p:nvPr>
        </p:nvSpPr>
        <p:spPr/>
        <p:txBody>
          <a:bodyPr/>
          <a:lstStyle/>
          <a:p>
            <a:r>
              <a:rPr lang="en-US"/>
              <a:t>Dr. Prasanna Date | datepa@ornl.gov | PrasannaDate.com</a:t>
            </a:r>
          </a:p>
        </p:txBody>
      </p:sp>
      <p:sp>
        <p:nvSpPr>
          <p:cNvPr id="7" name="Slide Number Placeholder 6"/>
          <p:cNvSpPr>
            <a:spLocks noGrp="1"/>
          </p:cNvSpPr>
          <p:nvPr>
            <p:ph type="sldNum" sz="quarter" idx="12"/>
          </p:nvPr>
        </p:nvSpPr>
        <p:spPr/>
        <p:txBody>
          <a:bodyPr/>
          <a:lstStyle/>
          <a:p>
            <a:fld id="{98FD58EE-F439-984B-AABE-5132BF8442FF}" type="slidenum">
              <a:rPr lang="en-US" smtClean="0"/>
              <a:t>‹#›</a:t>
            </a:fld>
            <a:endParaRPr lang="en-US"/>
          </a:p>
        </p:txBody>
      </p:sp>
    </p:spTree>
    <p:extLst>
      <p:ext uri="{BB962C8B-B14F-4D97-AF65-F5344CB8AC3E}">
        <p14:creationId xmlns:p14="http://schemas.microsoft.com/office/powerpoint/2010/main" val="198789938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252E46-F04E-BE45-80CD-465F5DB01298}" type="datetime1">
              <a:rPr lang="en-US" smtClean="0"/>
              <a:t>8/23/22</a:t>
            </a:fld>
            <a:endParaRPr lang="en-US"/>
          </a:p>
        </p:txBody>
      </p:sp>
      <p:sp>
        <p:nvSpPr>
          <p:cNvPr id="8" name="Footer Placeholder 7"/>
          <p:cNvSpPr>
            <a:spLocks noGrp="1"/>
          </p:cNvSpPr>
          <p:nvPr>
            <p:ph type="ftr" sz="quarter" idx="11"/>
          </p:nvPr>
        </p:nvSpPr>
        <p:spPr/>
        <p:txBody>
          <a:bodyPr/>
          <a:lstStyle/>
          <a:p>
            <a:r>
              <a:rPr lang="en-US"/>
              <a:t>Dr. Prasanna Date | datepa@ornl.gov | PrasannaDate.com</a:t>
            </a:r>
          </a:p>
        </p:txBody>
      </p:sp>
      <p:sp>
        <p:nvSpPr>
          <p:cNvPr id="9" name="Slide Number Placeholder 8"/>
          <p:cNvSpPr>
            <a:spLocks noGrp="1"/>
          </p:cNvSpPr>
          <p:nvPr>
            <p:ph type="sldNum" sz="quarter" idx="12"/>
          </p:nvPr>
        </p:nvSpPr>
        <p:spPr/>
        <p:txBody>
          <a:bodyPr/>
          <a:lstStyle/>
          <a:p>
            <a:fld id="{98FD58EE-F439-984B-AABE-5132BF8442FF}" type="slidenum">
              <a:rPr lang="en-US" smtClean="0"/>
              <a:t>‹#›</a:t>
            </a:fld>
            <a:endParaRPr lang="en-US"/>
          </a:p>
        </p:txBody>
      </p:sp>
    </p:spTree>
    <p:extLst>
      <p:ext uri="{BB962C8B-B14F-4D97-AF65-F5344CB8AC3E}">
        <p14:creationId xmlns:p14="http://schemas.microsoft.com/office/powerpoint/2010/main" val="27101271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015B4C-2558-6548-BEA7-42C5A244EC1C}" type="datetime1">
              <a:rPr lang="en-US" smtClean="0"/>
              <a:t>8/23/22</a:t>
            </a:fld>
            <a:endParaRPr lang="en-US"/>
          </a:p>
        </p:txBody>
      </p:sp>
      <p:sp>
        <p:nvSpPr>
          <p:cNvPr id="4" name="Footer Placeholder 3"/>
          <p:cNvSpPr>
            <a:spLocks noGrp="1"/>
          </p:cNvSpPr>
          <p:nvPr>
            <p:ph type="ftr" sz="quarter" idx="11"/>
          </p:nvPr>
        </p:nvSpPr>
        <p:spPr/>
        <p:txBody>
          <a:bodyPr/>
          <a:lstStyle/>
          <a:p>
            <a:r>
              <a:rPr lang="en-US"/>
              <a:t>Dr. Prasanna Date | datepa@ornl.gov | PrasannaDate.com</a:t>
            </a:r>
          </a:p>
        </p:txBody>
      </p:sp>
      <p:sp>
        <p:nvSpPr>
          <p:cNvPr id="5" name="Slide Number Placeholder 4"/>
          <p:cNvSpPr>
            <a:spLocks noGrp="1"/>
          </p:cNvSpPr>
          <p:nvPr>
            <p:ph type="sldNum" sz="quarter" idx="12"/>
          </p:nvPr>
        </p:nvSpPr>
        <p:spPr/>
        <p:txBody>
          <a:bodyPr/>
          <a:lstStyle/>
          <a:p>
            <a:fld id="{98FD58EE-F439-984B-AABE-5132BF8442FF}" type="slidenum">
              <a:rPr lang="en-US" smtClean="0"/>
              <a:t>‹#›</a:t>
            </a:fld>
            <a:endParaRPr lang="en-US"/>
          </a:p>
        </p:txBody>
      </p:sp>
    </p:spTree>
    <p:extLst>
      <p:ext uri="{BB962C8B-B14F-4D97-AF65-F5344CB8AC3E}">
        <p14:creationId xmlns:p14="http://schemas.microsoft.com/office/powerpoint/2010/main" val="3376375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0325BA-6A9D-0F4D-96A8-B47DAE23F3AA}" type="datetime1">
              <a:rPr lang="en-US" smtClean="0"/>
              <a:t>8/23/22</a:t>
            </a:fld>
            <a:endParaRPr lang="en-US"/>
          </a:p>
        </p:txBody>
      </p:sp>
      <p:sp>
        <p:nvSpPr>
          <p:cNvPr id="3" name="Footer Placeholder 2"/>
          <p:cNvSpPr>
            <a:spLocks noGrp="1"/>
          </p:cNvSpPr>
          <p:nvPr>
            <p:ph type="ftr" sz="quarter" idx="11"/>
          </p:nvPr>
        </p:nvSpPr>
        <p:spPr/>
        <p:txBody>
          <a:bodyPr/>
          <a:lstStyle/>
          <a:p>
            <a:r>
              <a:rPr lang="en-US"/>
              <a:t>Dr. Prasanna Date | datepa@ornl.gov | PrasannaDate.com</a:t>
            </a:r>
          </a:p>
        </p:txBody>
      </p:sp>
      <p:sp>
        <p:nvSpPr>
          <p:cNvPr id="4" name="Slide Number Placeholder 3"/>
          <p:cNvSpPr>
            <a:spLocks noGrp="1"/>
          </p:cNvSpPr>
          <p:nvPr>
            <p:ph type="sldNum" sz="quarter" idx="12"/>
          </p:nvPr>
        </p:nvSpPr>
        <p:spPr/>
        <p:txBody>
          <a:bodyPr/>
          <a:lstStyle/>
          <a:p>
            <a:fld id="{98FD58EE-F439-984B-AABE-5132BF8442FF}" type="slidenum">
              <a:rPr lang="en-US" smtClean="0"/>
              <a:t>‹#›</a:t>
            </a:fld>
            <a:endParaRPr lang="en-US"/>
          </a:p>
        </p:txBody>
      </p:sp>
    </p:spTree>
    <p:extLst>
      <p:ext uri="{BB962C8B-B14F-4D97-AF65-F5344CB8AC3E}">
        <p14:creationId xmlns:p14="http://schemas.microsoft.com/office/powerpoint/2010/main" val="327874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046D959A-3788-9D44-837D-F84642BAC3FF}" type="datetime1">
              <a:rPr lang="en-US" smtClean="0"/>
              <a:t>8/23/22</a:t>
            </a:fld>
            <a:endParaRPr lang="en-US"/>
          </a:p>
        </p:txBody>
      </p:sp>
      <p:sp>
        <p:nvSpPr>
          <p:cNvPr id="6" name="Footer Placeholder 5"/>
          <p:cNvSpPr>
            <a:spLocks noGrp="1"/>
          </p:cNvSpPr>
          <p:nvPr>
            <p:ph type="ftr" sz="quarter" idx="11"/>
          </p:nvPr>
        </p:nvSpPr>
        <p:spPr>
          <a:xfrm>
            <a:off x="2103620" y="6375679"/>
            <a:ext cx="3482179" cy="345796"/>
          </a:xfrm>
        </p:spPr>
        <p:txBody>
          <a:bodyPr/>
          <a:lstStyle/>
          <a:p>
            <a:r>
              <a:rPr lang="en-US"/>
              <a:t>Dr. Prasanna Date | datepa@ornl.gov | PrasannaDate.com</a:t>
            </a:r>
          </a:p>
        </p:txBody>
      </p:sp>
      <p:sp>
        <p:nvSpPr>
          <p:cNvPr id="7" name="Slide Number Placeholder 6"/>
          <p:cNvSpPr>
            <a:spLocks noGrp="1"/>
          </p:cNvSpPr>
          <p:nvPr>
            <p:ph type="sldNum" sz="quarter" idx="12"/>
          </p:nvPr>
        </p:nvSpPr>
        <p:spPr>
          <a:xfrm>
            <a:off x="5691014" y="6375679"/>
            <a:ext cx="1232456" cy="345796"/>
          </a:xfrm>
        </p:spPr>
        <p:txBody>
          <a:bodyPr/>
          <a:lstStyle/>
          <a:p>
            <a:fld id="{98FD58EE-F439-984B-AABE-5132BF8442FF}"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03252132"/>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42835E91-0BF2-EE4A-9669-C8566774A976}" type="datetime1">
              <a:rPr lang="en-US" smtClean="0"/>
              <a:t>8/23/22</a:t>
            </a:fld>
            <a:endParaRPr lang="en-US"/>
          </a:p>
        </p:txBody>
      </p:sp>
      <p:sp>
        <p:nvSpPr>
          <p:cNvPr id="6" name="Footer Placeholder 5"/>
          <p:cNvSpPr>
            <a:spLocks noGrp="1"/>
          </p:cNvSpPr>
          <p:nvPr>
            <p:ph type="ftr" sz="quarter" idx="11"/>
          </p:nvPr>
        </p:nvSpPr>
        <p:spPr>
          <a:xfrm>
            <a:off x="2103621" y="6375679"/>
            <a:ext cx="3482178" cy="345796"/>
          </a:xfrm>
        </p:spPr>
        <p:txBody>
          <a:bodyPr/>
          <a:lstStyle/>
          <a:p>
            <a:r>
              <a:rPr lang="en-US"/>
              <a:t>Dr. Prasanna Date | datepa@ornl.gov | PrasannaDate.com</a:t>
            </a:r>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98FD58EE-F439-984B-AABE-5132BF8442FF}" type="slidenum">
              <a:rPr lang="en-US" smtClean="0"/>
              <a:t>‹#›</a:t>
            </a:fld>
            <a:endParaRPr lang="en-US"/>
          </a:p>
        </p:txBody>
      </p:sp>
    </p:spTree>
    <p:extLst>
      <p:ext uri="{BB962C8B-B14F-4D97-AF65-F5344CB8AC3E}">
        <p14:creationId xmlns:p14="http://schemas.microsoft.com/office/powerpoint/2010/main" val="2467164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CB0F2AA-16AD-1B49-BD00-7E94EEF6BC63}" type="datetime1">
              <a:rPr lang="en-US" smtClean="0"/>
              <a:t>8/23/22</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a:t>Dr. Prasanna Date | datepa@ornl.gov | PrasannaDate.com</a:t>
            </a:r>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98FD58EE-F439-984B-AABE-5132BF8442FF}"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609976"/>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Lst>
  <p:hf sldNum="0" hd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PrasannaDate" TargetMode="External"/><Relationship Id="rId2" Type="http://schemas.openxmlformats.org/officeDocument/2006/relationships/hyperlink" Target="mailto:datepa@ornl.gov" TargetMode="External"/><Relationship Id="rId1" Type="http://schemas.openxmlformats.org/officeDocument/2006/relationships/slideLayout" Target="../slideLayouts/slideLayout1.xml"/><Relationship Id="rId5" Type="http://schemas.openxmlformats.org/officeDocument/2006/relationships/hyperlink" Target="https://twitter.com/PrasannaDate" TargetMode="External"/><Relationship Id="rId4" Type="http://schemas.openxmlformats.org/officeDocument/2006/relationships/hyperlink" Target="http://prasannadat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3.png"/><Relationship Id="rId5" Type="http://schemas.openxmlformats.org/officeDocument/2006/relationships/image" Target="../media/image26.png"/><Relationship Id="rId10" Type="http://schemas.openxmlformats.org/officeDocument/2006/relationships/image" Target="../media/image32.png"/><Relationship Id="rId4" Type="http://schemas.openxmlformats.org/officeDocument/2006/relationships/image" Target="../media/image25.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pixabay.com/vectors/check-correct-mark-choice-yes-ok-37583/" TargetMode="Externa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hyperlink" Target="https://pixabay.com/vectors/check-correct-mark-choice-yes-ok-37583/" TargetMode="Externa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hyperlink" Target="https://pixabay.com/vectors/check-correct-mark-choice-yes-ok-37583/" TargetMode="Externa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hyperlink" Target="https://pixabay.com/vectors/check-correct-mark-choice-yes-ok-37583/" TargetMode="Externa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30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hyperlink" Target="https://pixabay.com/vectors/check-correct-mark-choice-yes-ok-37583/" TargetMode="Externa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50.png"/><Relationship Id="rId7" Type="http://schemas.openxmlformats.org/officeDocument/2006/relationships/image" Target="../media/image30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hyperlink" Target="https://pixabay.com/vectors/check-correct-mark-choice-yes-ok-37583/" TargetMode="Externa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50.png"/><Relationship Id="rId7" Type="http://schemas.openxmlformats.org/officeDocument/2006/relationships/image" Target="../media/image30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hyperlink" Target="https://pixabay.com/vectors/check-correct-mark-choice-yes-ok-37583/" TargetMode="Externa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50.png"/><Relationship Id="rId7" Type="http://schemas.openxmlformats.org/officeDocument/2006/relationships/image" Target="../media/image30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hyperlink" Target="https://pixabay.com/vectors/check-correct-mark-choice-yes-ok-37583/" TargetMode="External"/><Relationship Id="rId4" Type="http://schemas.openxmlformats.org/officeDocument/2006/relationships/image" Target="../media/image36.png"/><Relationship Id="rId9" Type="http://schemas.openxmlformats.org/officeDocument/2006/relationships/image" Target="../media/image330.png"/></Relationships>
</file>

<file path=ppt/slides/_rels/slide31.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50.png"/><Relationship Id="rId7" Type="http://schemas.openxmlformats.org/officeDocument/2006/relationships/image" Target="../media/image3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hyperlink" Target="https://pixabay.com/vectors/check-correct-mark-choice-yes-ok-37583/" TargetMode="External"/><Relationship Id="rId4" Type="http://schemas.openxmlformats.org/officeDocument/2006/relationships/image" Target="../media/image36.png"/><Relationship Id="rId9" Type="http://schemas.openxmlformats.org/officeDocument/2006/relationships/image" Target="../media/image340.png"/></Relationships>
</file>

<file path=ppt/slides/_rels/slide32.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50.png"/><Relationship Id="rId7" Type="http://schemas.openxmlformats.org/officeDocument/2006/relationships/image" Target="../media/image30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hyperlink" Target="https://pixabay.com/vectors/check-correct-mark-choice-yes-ok-37583/" TargetMode="External"/><Relationship Id="rId10" Type="http://schemas.openxmlformats.org/officeDocument/2006/relationships/image" Target="../media/image350.png"/><Relationship Id="rId4" Type="http://schemas.openxmlformats.org/officeDocument/2006/relationships/image" Target="../media/image36.png"/><Relationship Id="rId9" Type="http://schemas.openxmlformats.org/officeDocument/2006/relationships/image" Target="../media/image340.png"/></Relationships>
</file>

<file path=ppt/slides/_rels/slide33.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50.png"/><Relationship Id="rId7" Type="http://schemas.openxmlformats.org/officeDocument/2006/relationships/image" Target="../media/image3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hyperlink" Target="https://pixabay.com/vectors/check-correct-mark-choice-yes-ok-37583/" TargetMode="Externa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60.png"/></Relationships>
</file>

<file path=ppt/slides/_rels/slide34.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50.png"/><Relationship Id="rId7" Type="http://schemas.openxmlformats.org/officeDocument/2006/relationships/image" Target="../media/image30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38.png"/><Relationship Id="rId5" Type="http://schemas.openxmlformats.org/officeDocument/2006/relationships/hyperlink" Target="https://pixabay.com/vectors/check-correct-mark-choice-yes-ok-37583/" TargetMode="Externa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40.png"/></Relationships>
</file>

<file path=ppt/slides/_rels/slide35.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50.png"/><Relationship Id="rId7" Type="http://schemas.openxmlformats.org/officeDocument/2006/relationships/image" Target="../media/image30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39.png"/><Relationship Id="rId5" Type="http://schemas.openxmlformats.org/officeDocument/2006/relationships/hyperlink" Target="https://pixabay.com/vectors/check-correct-mark-choice-yes-ok-37583/" TargetMode="Externa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40.png"/></Relationships>
</file>

<file path=ppt/slides/_rels/slide3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40.png"/><Relationship Id="rId7" Type="http://schemas.openxmlformats.org/officeDocument/2006/relationships/image" Target="../media/image300.png"/><Relationship Id="rId12"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39.png"/><Relationship Id="rId5" Type="http://schemas.openxmlformats.org/officeDocument/2006/relationships/hyperlink" Target="https://pixabay.com/vectors/check-correct-mark-choice-yes-ok-37583/" TargetMode="Externa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40.png"/></Relationships>
</file>

<file path=ppt/slides/_rels/slide37.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40.png"/><Relationship Id="rId7" Type="http://schemas.openxmlformats.org/officeDocument/2006/relationships/image" Target="../media/image300.png"/><Relationship Id="rId12"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39.png"/><Relationship Id="rId5" Type="http://schemas.openxmlformats.org/officeDocument/2006/relationships/hyperlink" Target="https://pixabay.com/vectors/check-correct-mark-choice-yes-ok-37583/" TargetMode="External"/><Relationship Id="rId10"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40.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50.png"/><Relationship Id="rId7" Type="http://schemas.openxmlformats.org/officeDocument/2006/relationships/image" Target="../media/image80.png"/><Relationship Id="rId12"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38.png"/><Relationship Id="rId5" Type="http://schemas.openxmlformats.org/officeDocument/2006/relationships/hyperlink" Target="https://pixabay.com/vectors/check-correct-mark-choice-yes-ok-37583/" TargetMode="External"/><Relationship Id="rId10" Type="http://schemas.openxmlformats.org/officeDocument/2006/relationships/image" Target="../media/image110.png"/><Relationship Id="rId4" Type="http://schemas.openxmlformats.org/officeDocument/2006/relationships/image" Target="../media/image36.png"/><Relationship Id="rId9" Type="http://schemas.openxmlformats.org/officeDocument/2006/relationships/image" Target="../media/image10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5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9.png"/><Relationship Id="rId7" Type="http://schemas.openxmlformats.org/officeDocument/2006/relationships/image" Target="../media/image6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2.png"/><Relationship Id="rId7" Type="http://schemas.openxmlformats.org/officeDocument/2006/relationships/image" Target="../media/image6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71.png"/></Relationships>
</file>

<file path=ppt/slides/_rels/slide5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4.png"/><Relationship Id="rId7" Type="http://schemas.openxmlformats.org/officeDocument/2006/relationships/image" Target="../media/image6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5.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71.png"/></Relationships>
</file>

<file path=ppt/slides/_rels/slide5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6.png"/><Relationship Id="rId7" Type="http://schemas.openxmlformats.org/officeDocument/2006/relationships/image" Target="../media/image63.png"/><Relationship Id="rId12"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5.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71.png"/></Relationships>
</file>

<file path=ppt/slides/_rels/slide5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9.png"/><Relationship Id="rId3" Type="http://schemas.openxmlformats.org/officeDocument/2006/relationships/image" Target="../media/image78.png"/><Relationship Id="rId7" Type="http://schemas.openxmlformats.org/officeDocument/2006/relationships/image" Target="../media/image63.png"/><Relationship Id="rId12"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5.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71.png"/></Relationships>
</file>

<file path=ppt/slides/_rels/slide5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82.png"/><Relationship Id="rId3" Type="http://schemas.openxmlformats.org/officeDocument/2006/relationships/image" Target="../media/image81.png"/><Relationship Id="rId7" Type="http://schemas.openxmlformats.org/officeDocument/2006/relationships/image" Target="../media/image63.png"/><Relationship Id="rId12"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5.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82.png"/><Relationship Id="rId3" Type="http://schemas.openxmlformats.org/officeDocument/2006/relationships/image" Target="../media/image81.png"/><Relationship Id="rId7" Type="http://schemas.openxmlformats.org/officeDocument/2006/relationships/image" Target="../media/image63.png"/><Relationship Id="rId12"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5.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71.png"/></Relationships>
</file>

<file path=ppt/slides/_rels/slide6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1.png"/><Relationship Id="rId7" Type="http://schemas.openxmlformats.org/officeDocument/2006/relationships/image" Target="../media/image71.png"/><Relationship Id="rId12" Type="http://schemas.openxmlformats.org/officeDocument/2006/relationships/image" Target="../media/image83.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82.png"/><Relationship Id="rId5" Type="http://schemas.openxmlformats.org/officeDocument/2006/relationships/image" Target="../media/image63.png"/><Relationship Id="rId10"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82.png"/><Relationship Id="rId3" Type="http://schemas.openxmlformats.org/officeDocument/2006/relationships/image" Target="../media/image81.png"/><Relationship Id="rId7" Type="http://schemas.openxmlformats.org/officeDocument/2006/relationships/image" Target="../media/image63.png"/><Relationship Id="rId12"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5.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71.png"/></Relationships>
</file>

<file path=ppt/slides/_rels/slide6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82.png"/><Relationship Id="rId3" Type="http://schemas.openxmlformats.org/officeDocument/2006/relationships/image" Target="../media/image81.png"/><Relationship Id="rId7" Type="http://schemas.openxmlformats.org/officeDocument/2006/relationships/image" Target="../media/image63.png"/><Relationship Id="rId12"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75.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60.png"/><Relationship Id="rId9" Type="http://schemas.openxmlformats.org/officeDocument/2006/relationships/image" Target="../media/image71.png"/><Relationship Id="rId1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linkedin.com/in/PrasannaDate" TargetMode="External"/><Relationship Id="rId2" Type="http://schemas.openxmlformats.org/officeDocument/2006/relationships/hyperlink" Target="mailto:datepa@ornl.gov" TargetMode="External"/><Relationship Id="rId1" Type="http://schemas.openxmlformats.org/officeDocument/2006/relationships/slideLayout" Target="../slideLayouts/slideLayout1.xml"/><Relationship Id="rId5" Type="http://schemas.openxmlformats.org/officeDocument/2006/relationships/hyperlink" Target="https://twitter.com/PrasannaDate" TargetMode="External"/><Relationship Id="rId4" Type="http://schemas.openxmlformats.org/officeDocument/2006/relationships/hyperlink" Target="http://prasannadate.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538A-3159-37B5-CABB-CB683A85B7D0}"/>
              </a:ext>
            </a:extLst>
          </p:cNvPr>
          <p:cNvSpPr>
            <a:spLocks noGrp="1"/>
          </p:cNvSpPr>
          <p:nvPr>
            <p:ph type="ctrTitle"/>
          </p:nvPr>
        </p:nvSpPr>
        <p:spPr>
          <a:xfrm>
            <a:off x="936785" y="559025"/>
            <a:ext cx="10318418" cy="2539334"/>
          </a:xfrm>
        </p:spPr>
        <p:txBody>
          <a:bodyPr>
            <a:normAutofit/>
          </a:bodyPr>
          <a:lstStyle/>
          <a:p>
            <a:r>
              <a:rPr lang="en-US" sz="6400" dirty="0"/>
              <a:t>A Gentle Introduction to Linear Algebra</a:t>
            </a:r>
          </a:p>
        </p:txBody>
      </p:sp>
      <p:sp>
        <p:nvSpPr>
          <p:cNvPr id="7" name="Subtitle 2">
            <a:extLst>
              <a:ext uri="{FF2B5EF4-FFF2-40B4-BE49-F238E27FC236}">
                <a16:creationId xmlns:a16="http://schemas.microsoft.com/office/drawing/2014/main" id="{94020C19-1B8A-7358-B262-670E072C3403}"/>
              </a:ext>
            </a:extLst>
          </p:cNvPr>
          <p:cNvSpPr>
            <a:spLocks noGrp="1"/>
          </p:cNvSpPr>
          <p:nvPr>
            <p:ph type="subTitle" idx="1"/>
          </p:nvPr>
        </p:nvSpPr>
        <p:spPr>
          <a:xfrm>
            <a:off x="4292614" y="3431882"/>
            <a:ext cx="3606763" cy="415545"/>
          </a:xfrm>
        </p:spPr>
        <p:txBody>
          <a:bodyPr>
            <a:noAutofit/>
          </a:bodyPr>
          <a:lstStyle/>
          <a:p>
            <a:r>
              <a:rPr lang="en-US" sz="2400" b="1" dirty="0"/>
              <a:t>Prasanna Date</a:t>
            </a:r>
            <a:endParaRPr lang="en-US" sz="2400" b="1" i="1" dirty="0"/>
          </a:p>
        </p:txBody>
      </p:sp>
      <p:sp>
        <p:nvSpPr>
          <p:cNvPr id="8" name="TextBox 7">
            <a:extLst>
              <a:ext uri="{FF2B5EF4-FFF2-40B4-BE49-F238E27FC236}">
                <a16:creationId xmlns:a16="http://schemas.microsoft.com/office/drawing/2014/main" id="{AD37D498-D6E0-9ACD-547D-16F5E2356BC4}"/>
              </a:ext>
            </a:extLst>
          </p:cNvPr>
          <p:cNvSpPr txBox="1"/>
          <p:nvPr/>
        </p:nvSpPr>
        <p:spPr>
          <a:xfrm>
            <a:off x="4067393" y="4180950"/>
            <a:ext cx="4057203" cy="1320361"/>
          </a:xfrm>
          <a:prstGeom prst="rect">
            <a:avLst/>
          </a:prstGeom>
          <a:noFill/>
        </p:spPr>
        <p:txBody>
          <a:bodyPr wrap="square" rtlCol="0">
            <a:spAutoFit/>
          </a:bodyPr>
          <a:lstStyle/>
          <a:p>
            <a:pPr algn="ctr">
              <a:lnSpc>
                <a:spcPct val="90000"/>
              </a:lnSpc>
              <a:spcAft>
                <a:spcPts val="600"/>
              </a:spcAft>
            </a:pPr>
            <a:r>
              <a:rPr lang="en-US" dirty="0">
                <a:latin typeface="+mn-lt"/>
              </a:rPr>
              <a:t>Research Scientist</a:t>
            </a:r>
          </a:p>
          <a:p>
            <a:pPr algn="ctr">
              <a:lnSpc>
                <a:spcPct val="90000"/>
              </a:lnSpc>
              <a:spcAft>
                <a:spcPts val="600"/>
              </a:spcAft>
            </a:pPr>
            <a:r>
              <a:rPr lang="en-US" dirty="0">
                <a:latin typeface="+mn-lt"/>
              </a:rPr>
              <a:t>Computer Science &amp; Mathematics</a:t>
            </a:r>
          </a:p>
          <a:p>
            <a:pPr algn="ctr">
              <a:lnSpc>
                <a:spcPct val="90000"/>
              </a:lnSpc>
              <a:spcAft>
                <a:spcPts val="600"/>
              </a:spcAft>
            </a:pPr>
            <a:r>
              <a:rPr lang="en-US" dirty="0">
                <a:latin typeface="+mn-lt"/>
              </a:rPr>
              <a:t>Oak Ridge National Laboratory</a:t>
            </a:r>
          </a:p>
          <a:p>
            <a:pPr algn="ctr">
              <a:lnSpc>
                <a:spcPct val="90000"/>
              </a:lnSpc>
              <a:spcAft>
                <a:spcPts val="600"/>
              </a:spcAft>
            </a:pPr>
            <a:r>
              <a:rPr lang="en-US" dirty="0"/>
              <a:t>USA</a:t>
            </a:r>
            <a:endParaRPr lang="en-US" dirty="0">
              <a:latin typeface="+mn-lt"/>
            </a:endParaRPr>
          </a:p>
        </p:txBody>
      </p:sp>
      <p:graphicFrame>
        <p:nvGraphicFramePr>
          <p:cNvPr id="9" name="Table 7">
            <a:extLst>
              <a:ext uri="{FF2B5EF4-FFF2-40B4-BE49-F238E27FC236}">
                <a16:creationId xmlns:a16="http://schemas.microsoft.com/office/drawing/2014/main" id="{499A88B6-8623-D83B-EE8F-907817783B86}"/>
              </a:ext>
            </a:extLst>
          </p:cNvPr>
          <p:cNvGraphicFramePr>
            <a:graphicFrameLocks noGrp="1"/>
          </p:cNvGraphicFramePr>
          <p:nvPr>
            <p:extLst>
              <p:ext uri="{D42A27DB-BD31-4B8C-83A1-F6EECF244321}">
                <p14:modId xmlns:p14="http://schemas.microsoft.com/office/powerpoint/2010/main" val="4290182070"/>
              </p:ext>
            </p:extLst>
          </p:nvPr>
        </p:nvGraphicFramePr>
        <p:xfrm>
          <a:off x="2175888" y="6035040"/>
          <a:ext cx="7840216" cy="822960"/>
        </p:xfrm>
        <a:graphic>
          <a:graphicData uri="http://schemas.openxmlformats.org/drawingml/2006/table">
            <a:tbl>
              <a:tblPr firstRow="1" bandRow="1">
                <a:tableStyleId>{5C22544A-7EE6-4342-B048-85BDC9FD1C3A}</a:tableStyleId>
              </a:tblPr>
              <a:tblGrid>
                <a:gridCol w="2162230">
                  <a:extLst>
                    <a:ext uri="{9D8B030D-6E8A-4147-A177-3AD203B41FA5}">
                      <a16:colId xmlns:a16="http://schemas.microsoft.com/office/drawing/2014/main" val="1981999029"/>
                    </a:ext>
                  </a:extLst>
                </a:gridCol>
                <a:gridCol w="1892662">
                  <a:extLst>
                    <a:ext uri="{9D8B030D-6E8A-4147-A177-3AD203B41FA5}">
                      <a16:colId xmlns:a16="http://schemas.microsoft.com/office/drawing/2014/main" val="1179289735"/>
                    </a:ext>
                  </a:extLst>
                </a:gridCol>
                <a:gridCol w="1892662">
                  <a:extLst>
                    <a:ext uri="{9D8B030D-6E8A-4147-A177-3AD203B41FA5}">
                      <a16:colId xmlns:a16="http://schemas.microsoft.com/office/drawing/2014/main" val="2075392895"/>
                    </a:ext>
                  </a:extLst>
                </a:gridCol>
                <a:gridCol w="1892662">
                  <a:extLst>
                    <a:ext uri="{9D8B030D-6E8A-4147-A177-3AD203B41FA5}">
                      <a16:colId xmlns:a16="http://schemas.microsoft.com/office/drawing/2014/main" val="2367477559"/>
                    </a:ext>
                  </a:extLst>
                </a:gridCol>
              </a:tblGrid>
              <a:tr h="0">
                <a:tc>
                  <a:txBody>
                    <a:bodyPr/>
                    <a:lstStyle/>
                    <a:p>
                      <a:pPr algn="ctr"/>
                      <a:r>
                        <a:rPr lang="en-US" sz="1400" b="0" dirty="0">
                          <a:solidFill>
                            <a:schemeClr val="tx1"/>
                          </a:solidFill>
                          <a:latin typeface="Font Awesome 5 Free Solid" panose="02000503000000000000" pitchFamily="2" charset="0"/>
                        </a:rPr>
                        <a:t> </a:t>
                      </a:r>
                      <a:r>
                        <a:rPr lang="en-US" sz="1400" b="0" dirty="0">
                          <a:solidFill>
                            <a:schemeClr val="tx1"/>
                          </a:solidFill>
                          <a:latin typeface="+mn-lt"/>
                          <a:hlinkClick r:id="rId2">
                            <a:extLst>
                              <a:ext uri="{A12FA001-AC4F-418D-AE19-62706E023703}">
                                <ahyp:hlinkClr xmlns:ahyp="http://schemas.microsoft.com/office/drawing/2018/hyperlinkcolor" val="tx"/>
                              </a:ext>
                            </a:extLst>
                          </a:hlinkClick>
                        </a:rPr>
                        <a:t>datepa@ornl.gov</a:t>
                      </a:r>
                      <a:endParaRPr lang="en-US" sz="1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b="0" dirty="0">
                          <a:solidFill>
                            <a:schemeClr val="tx1"/>
                          </a:solidFill>
                          <a:latin typeface="Font Awesome 5 Brands Regular" panose="02000503000000000000" pitchFamily="2" charset="0"/>
                          <a:ea typeface="Apple Symbols" panose="02000000000000000000" pitchFamily="2" charset="-79"/>
                          <a:cs typeface="Apple Symbols" panose="02000000000000000000" pitchFamily="2" charset="-79"/>
                        </a:rPr>
                        <a:t> </a:t>
                      </a:r>
                      <a:r>
                        <a:rPr lang="en-US" sz="1400" b="0" dirty="0">
                          <a:solidFill>
                            <a:schemeClr val="tx1"/>
                          </a:solidFill>
                          <a:ea typeface="Apple Symbols" panose="02000000000000000000" pitchFamily="2" charset="-79"/>
                          <a:cs typeface="Apple Symbols" panose="02000000000000000000" pitchFamily="2" charset="-79"/>
                        </a:rPr>
                        <a:t>@</a:t>
                      </a:r>
                      <a:r>
                        <a:rPr lang="en-US" sz="1400" b="0" dirty="0" err="1">
                          <a:solidFill>
                            <a:schemeClr val="tx1"/>
                          </a:solidFill>
                          <a:ea typeface="Apple Symbols" panose="02000000000000000000" pitchFamily="2" charset="-79"/>
                          <a:cs typeface="Apple Symbols" panose="02000000000000000000" pitchFamily="2" charset="-79"/>
                          <a:hlinkClick r:id="rId3">
                            <a:extLst>
                              <a:ext uri="{A12FA001-AC4F-418D-AE19-62706E023703}">
                                <ahyp:hlinkClr xmlns:ahyp="http://schemas.microsoft.com/office/drawing/2018/hyperlinkcolor" val="tx"/>
                              </a:ext>
                            </a:extLst>
                          </a:hlinkClick>
                        </a:rPr>
                        <a:t>PrasannaDate</a:t>
                      </a:r>
                      <a:endParaRPr lang="en-US" sz="1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Font Awesome 5 Free Solid" panose="02000503000000000000" pitchFamily="2" charset="0"/>
                        </a:rPr>
                        <a:t> </a:t>
                      </a:r>
                      <a:r>
                        <a:rPr lang="en-US" sz="1400" b="0" dirty="0">
                          <a:solidFill>
                            <a:schemeClr val="tx1"/>
                          </a:solidFill>
                          <a:hlinkClick r:id="rId4">
                            <a:extLst>
                              <a:ext uri="{A12FA001-AC4F-418D-AE19-62706E023703}">
                                <ahyp:hlinkClr xmlns:ahyp="http://schemas.microsoft.com/office/drawing/2018/hyperlinkcolor" val="tx"/>
                              </a:ext>
                            </a:extLst>
                          </a:hlinkClick>
                        </a:rPr>
                        <a:t>PrasannaDate.com</a:t>
                      </a:r>
                      <a:r>
                        <a:rPr lang="en-US" sz="1400" b="0" dirty="0">
                          <a:solidFill>
                            <a:schemeClr val="tx1"/>
                          </a:solidFill>
                        </a:rPr>
                        <a:t> </a:t>
                      </a:r>
                    </a:p>
                    <a:p>
                      <a:pPr algn="ctr"/>
                      <a:endParaRPr lang="en-US" sz="1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Font Awesome 5 Brands Regular" panose="02000503000000000000" pitchFamily="2" charset="0"/>
                          <a:ea typeface="Apple Symbols" panose="02000000000000000000" pitchFamily="2" charset="-79"/>
                          <a:cs typeface="Apple Symbols" panose="02000000000000000000" pitchFamily="2" charset="-79"/>
                        </a:rPr>
                        <a:t></a:t>
                      </a:r>
                      <a:r>
                        <a:rPr lang="en-US" sz="1400" b="0" dirty="0">
                          <a:solidFill>
                            <a:schemeClr val="tx1"/>
                          </a:solidFill>
                          <a:ea typeface="Apple Symbols" panose="02000000000000000000" pitchFamily="2" charset="-79"/>
                          <a:cs typeface="Apple Symbols" panose="02000000000000000000" pitchFamily="2" charset="-79"/>
                        </a:rPr>
                        <a:t> </a:t>
                      </a:r>
                      <a:r>
                        <a:rPr lang="en-US" sz="1400" b="0" dirty="0">
                          <a:solidFill>
                            <a:schemeClr val="tx1"/>
                          </a:solidFill>
                          <a:latin typeface="+mn-lt"/>
                          <a:ea typeface="Apple Symbols" panose="02000000000000000000" pitchFamily="2" charset="-79"/>
                          <a:cs typeface="Apple Symbols" panose="02000000000000000000" pitchFamily="2" charset="-79"/>
                        </a:rPr>
                        <a:t>@</a:t>
                      </a:r>
                      <a:r>
                        <a:rPr lang="en-US" sz="1400" b="0" dirty="0">
                          <a:solidFill>
                            <a:schemeClr val="tx1"/>
                          </a:solidFill>
                          <a:latin typeface="+mn-lt"/>
                          <a:ea typeface="Apple Symbols" panose="02000000000000000000" pitchFamily="2" charset="-79"/>
                          <a:cs typeface="Apple Symbols" panose="02000000000000000000" pitchFamily="2" charset="-79"/>
                          <a:hlinkClick r:id="rId5">
                            <a:extLst>
                              <a:ext uri="{A12FA001-AC4F-418D-AE19-62706E023703}">
                                <ahyp:hlinkClr xmlns:ahyp="http://schemas.microsoft.com/office/drawing/2018/hyperlinkcolor" val="tx"/>
                              </a:ext>
                            </a:extLst>
                          </a:hlinkClick>
                        </a:rPr>
                        <a:t>PrasannaDate</a:t>
                      </a:r>
                      <a:endParaRPr lang="en-US" sz="1400" b="0" dirty="0">
                        <a:solidFill>
                          <a:schemeClr val="tx1"/>
                        </a:solidFill>
                      </a:endParaRPr>
                    </a:p>
                    <a:p>
                      <a:pPr algn="ctr"/>
                      <a:endParaRPr lang="en-US" sz="1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6021551"/>
                  </a:ext>
                </a:extLst>
              </a:tr>
              <a:tr h="281308">
                <a:tc>
                  <a:txBody>
                    <a:bodyPr/>
                    <a:lstStyle/>
                    <a:p>
                      <a:pPr algn="ct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8553313"/>
                  </a:ext>
                </a:extLst>
              </a:tr>
            </a:tbl>
          </a:graphicData>
        </a:graphic>
      </p:graphicFrame>
    </p:spTree>
    <p:extLst>
      <p:ext uri="{BB962C8B-B14F-4D97-AF65-F5344CB8AC3E}">
        <p14:creationId xmlns:p14="http://schemas.microsoft.com/office/powerpoint/2010/main" val="75056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C945-6506-ACEE-05CA-04A146A049BD}"/>
              </a:ext>
            </a:extLst>
          </p:cNvPr>
          <p:cNvSpPr>
            <a:spLocks noGrp="1"/>
          </p:cNvSpPr>
          <p:nvPr>
            <p:ph type="title"/>
          </p:nvPr>
        </p:nvSpPr>
        <p:spPr/>
        <p:txBody>
          <a:bodyPr/>
          <a:lstStyle/>
          <a:p>
            <a:r>
              <a:rPr lang="en-US" dirty="0"/>
              <a:t>What do linear systems look like?</a:t>
            </a:r>
          </a:p>
        </p:txBody>
      </p:sp>
      <p:sp>
        <p:nvSpPr>
          <p:cNvPr id="4" name="Footer Placeholder 3">
            <a:extLst>
              <a:ext uri="{FF2B5EF4-FFF2-40B4-BE49-F238E27FC236}">
                <a16:creationId xmlns:a16="http://schemas.microsoft.com/office/drawing/2014/main" id="{9F2ED068-BA6D-0D15-41F3-5E25F75B8E71}"/>
              </a:ext>
            </a:extLst>
          </p:cNvPr>
          <p:cNvSpPr>
            <a:spLocks noGrp="1"/>
          </p:cNvSpPr>
          <p:nvPr>
            <p:ph type="ftr" sz="quarter" idx="11"/>
          </p:nvPr>
        </p:nvSpPr>
        <p:spPr/>
        <p:txBody>
          <a:bodyPr/>
          <a:lstStyle/>
          <a:p>
            <a:r>
              <a:rPr lang="en-US"/>
              <a:t>Dr. Prasanna Date | datepa@ornl.gov | PrasannaDate.com</a:t>
            </a:r>
          </a:p>
        </p:txBody>
      </p:sp>
      <p:pic>
        <p:nvPicPr>
          <p:cNvPr id="6" name="Picture 5">
            <a:extLst>
              <a:ext uri="{FF2B5EF4-FFF2-40B4-BE49-F238E27FC236}">
                <a16:creationId xmlns:a16="http://schemas.microsoft.com/office/drawing/2014/main" id="{6029BA06-2D56-9F49-5C48-7A524D2E79FE}"/>
              </a:ext>
            </a:extLst>
          </p:cNvPr>
          <p:cNvPicPr>
            <a:picLocks noChangeAspect="1"/>
          </p:cNvPicPr>
          <p:nvPr/>
        </p:nvPicPr>
        <p:blipFill>
          <a:blip r:embed="rId2"/>
          <a:stretch>
            <a:fillRect/>
          </a:stretch>
        </p:blipFill>
        <p:spPr>
          <a:xfrm>
            <a:off x="1169403" y="2353051"/>
            <a:ext cx="2869197" cy="215189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598863F-410B-624F-833D-3C298E2C5F2D}"/>
                  </a:ext>
                </a:extLst>
              </p:cNvPr>
              <p:cNvSpPr txBox="1"/>
              <p:nvPr/>
            </p:nvSpPr>
            <p:spPr>
              <a:xfrm>
                <a:off x="1300602" y="4901705"/>
                <a:ext cx="2606798" cy="1077218"/>
              </a:xfrm>
              <a:prstGeom prst="rect">
                <a:avLst/>
              </a:prstGeom>
              <a:noFill/>
              <a:ln>
                <a:solidFill>
                  <a:schemeClr val="tx1"/>
                </a:solidFill>
              </a:ln>
            </p:spPr>
            <p:txBody>
              <a:bodyPr wrap="square" rtlCol="0">
                <a:spAutoFit/>
              </a:bodyPr>
              <a:lstStyle/>
              <a:p>
                <a:pPr algn="ctr"/>
                <a:r>
                  <a:rPr lang="en-US" sz="1600" dirty="0"/>
                  <a:t>System of Linear Equations: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4598863F-410B-624F-833D-3C298E2C5F2D}"/>
                  </a:ext>
                </a:extLst>
              </p:cNvPr>
              <p:cNvSpPr txBox="1">
                <a:spLocks noRot="1" noChangeAspect="1" noMove="1" noResize="1" noEditPoints="1" noAdjustHandles="1" noChangeArrowheads="1" noChangeShapeType="1" noTextEdit="1"/>
              </p:cNvSpPr>
              <p:nvPr/>
            </p:nvSpPr>
            <p:spPr>
              <a:xfrm>
                <a:off x="1300602" y="4901705"/>
                <a:ext cx="2606798" cy="1077218"/>
              </a:xfrm>
              <a:prstGeom prst="rect">
                <a:avLst/>
              </a:prstGeom>
              <a:blipFill>
                <a:blip r:embed="rId3"/>
                <a:stretch>
                  <a:fillRect t="-114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084196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C945-6506-ACEE-05CA-04A146A049BD}"/>
              </a:ext>
            </a:extLst>
          </p:cNvPr>
          <p:cNvSpPr>
            <a:spLocks noGrp="1"/>
          </p:cNvSpPr>
          <p:nvPr>
            <p:ph type="title"/>
          </p:nvPr>
        </p:nvSpPr>
        <p:spPr/>
        <p:txBody>
          <a:bodyPr/>
          <a:lstStyle/>
          <a:p>
            <a:r>
              <a:rPr lang="en-US" dirty="0"/>
              <a:t>What do linear systems look like?</a:t>
            </a:r>
          </a:p>
        </p:txBody>
      </p:sp>
      <p:sp>
        <p:nvSpPr>
          <p:cNvPr id="4" name="Footer Placeholder 3">
            <a:extLst>
              <a:ext uri="{FF2B5EF4-FFF2-40B4-BE49-F238E27FC236}">
                <a16:creationId xmlns:a16="http://schemas.microsoft.com/office/drawing/2014/main" id="{9F2ED068-BA6D-0D15-41F3-5E25F75B8E71}"/>
              </a:ext>
            </a:extLst>
          </p:cNvPr>
          <p:cNvSpPr>
            <a:spLocks noGrp="1"/>
          </p:cNvSpPr>
          <p:nvPr>
            <p:ph type="ftr" sz="quarter" idx="11"/>
          </p:nvPr>
        </p:nvSpPr>
        <p:spPr/>
        <p:txBody>
          <a:bodyPr/>
          <a:lstStyle/>
          <a:p>
            <a:r>
              <a:rPr lang="en-US"/>
              <a:t>Dr. Prasanna Date | datepa@ornl.gov | PrasannaDate.com</a:t>
            </a:r>
          </a:p>
        </p:txBody>
      </p:sp>
      <p:pic>
        <p:nvPicPr>
          <p:cNvPr id="6" name="Picture 5">
            <a:extLst>
              <a:ext uri="{FF2B5EF4-FFF2-40B4-BE49-F238E27FC236}">
                <a16:creationId xmlns:a16="http://schemas.microsoft.com/office/drawing/2014/main" id="{6029BA06-2D56-9F49-5C48-7A524D2E79FE}"/>
              </a:ext>
            </a:extLst>
          </p:cNvPr>
          <p:cNvPicPr>
            <a:picLocks noChangeAspect="1"/>
          </p:cNvPicPr>
          <p:nvPr/>
        </p:nvPicPr>
        <p:blipFill>
          <a:blip r:embed="rId2"/>
          <a:stretch>
            <a:fillRect/>
          </a:stretch>
        </p:blipFill>
        <p:spPr>
          <a:xfrm>
            <a:off x="1169403" y="2353051"/>
            <a:ext cx="2869197" cy="2151898"/>
          </a:xfrm>
          <a:prstGeom prst="rect">
            <a:avLst/>
          </a:prstGeom>
        </p:spPr>
      </p:pic>
      <p:pic>
        <p:nvPicPr>
          <p:cNvPr id="10" name="Picture 9">
            <a:extLst>
              <a:ext uri="{FF2B5EF4-FFF2-40B4-BE49-F238E27FC236}">
                <a16:creationId xmlns:a16="http://schemas.microsoft.com/office/drawing/2014/main" id="{BDA66BC3-B300-72B8-965E-9D45112F8D28}"/>
              </a:ext>
            </a:extLst>
          </p:cNvPr>
          <p:cNvPicPr>
            <a:picLocks noChangeAspect="1"/>
          </p:cNvPicPr>
          <p:nvPr/>
        </p:nvPicPr>
        <p:blipFill>
          <a:blip r:embed="rId3"/>
          <a:stretch>
            <a:fillRect/>
          </a:stretch>
        </p:blipFill>
        <p:spPr>
          <a:xfrm>
            <a:off x="4661401" y="2353051"/>
            <a:ext cx="2869197" cy="215189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598863F-410B-624F-833D-3C298E2C5F2D}"/>
                  </a:ext>
                </a:extLst>
              </p:cNvPr>
              <p:cNvSpPr txBox="1"/>
              <p:nvPr/>
            </p:nvSpPr>
            <p:spPr>
              <a:xfrm>
                <a:off x="1300602" y="4901705"/>
                <a:ext cx="2606798" cy="1077218"/>
              </a:xfrm>
              <a:prstGeom prst="rect">
                <a:avLst/>
              </a:prstGeom>
              <a:noFill/>
              <a:ln>
                <a:solidFill>
                  <a:schemeClr val="tx1"/>
                </a:solidFill>
              </a:ln>
            </p:spPr>
            <p:txBody>
              <a:bodyPr wrap="square" rtlCol="0">
                <a:spAutoFit/>
              </a:bodyPr>
              <a:lstStyle/>
              <a:p>
                <a:pPr algn="ctr"/>
                <a:r>
                  <a:rPr lang="en-US" sz="1600" dirty="0"/>
                  <a:t>System of Linear Equations: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4598863F-410B-624F-833D-3C298E2C5F2D}"/>
                  </a:ext>
                </a:extLst>
              </p:cNvPr>
              <p:cNvSpPr txBox="1">
                <a:spLocks noRot="1" noChangeAspect="1" noMove="1" noResize="1" noEditPoints="1" noAdjustHandles="1" noChangeArrowheads="1" noChangeShapeType="1" noTextEdit="1"/>
              </p:cNvSpPr>
              <p:nvPr/>
            </p:nvSpPr>
            <p:spPr>
              <a:xfrm>
                <a:off x="1300602" y="4901705"/>
                <a:ext cx="2606798" cy="1077218"/>
              </a:xfrm>
              <a:prstGeom prst="rect">
                <a:avLst/>
              </a:prstGeom>
              <a:blipFill>
                <a:blip r:embed="rId4"/>
                <a:stretch>
                  <a:fillRect t="-1149"/>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A5ADF6A-06A3-B803-E427-E5B46EE4425F}"/>
                  </a:ext>
                </a:extLst>
              </p:cNvPr>
              <p:cNvSpPr txBox="1"/>
              <p:nvPr/>
            </p:nvSpPr>
            <p:spPr>
              <a:xfrm>
                <a:off x="4954963" y="4778594"/>
                <a:ext cx="2282070" cy="1323439"/>
              </a:xfrm>
              <a:prstGeom prst="rect">
                <a:avLst/>
              </a:prstGeom>
              <a:noFill/>
              <a:ln>
                <a:solidFill>
                  <a:schemeClr val="tx1"/>
                </a:solidFill>
              </a:ln>
            </p:spPr>
            <p:txBody>
              <a:bodyPr wrap="square" rtlCol="0">
                <a:spAutoFit/>
              </a:bodyPr>
              <a:lstStyle/>
              <a:p>
                <a:pPr algn="ctr"/>
                <a:r>
                  <a:rPr lang="en-US" sz="1600" dirty="0"/>
                  <a:t>Linear Programming:</a:t>
                </a:r>
              </a:p>
              <a:p>
                <a:pPr algn="ctr"/>
                <a:endParaRPr lang="en-US" sz="1600" dirty="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max</m:t>
                          </m:r>
                          <m:r>
                            <a:rPr lang="en-US" sz="1600" b="0" i="1" smtClean="0">
                              <a:latin typeface="Cambria Math" panose="02040503050406030204" pitchFamily="18" charset="0"/>
                            </a:rPr>
                            <m:t> </m:t>
                          </m:r>
                          <m:r>
                            <a:rPr lang="en-US" sz="1600" b="0" i="1" smtClean="0">
                              <a:latin typeface="Cambria Math" panose="02040503050406030204" pitchFamily="18" charset="0"/>
                            </a:rPr>
                            <m:t> </m:t>
                          </m:r>
                        </m:fName>
                        <m:e>
                          <m:r>
                            <a:rPr lang="en-US" sz="1600" b="0" i="1" smtClean="0">
                              <a:latin typeface="Cambria Math" panose="02040503050406030204" pitchFamily="18" charset="0"/>
                            </a:rPr>
                            <m:t>  4</m:t>
                          </m:r>
                          <m:r>
                            <a:rPr lang="en-US" sz="1600" b="0" i="1" smtClean="0">
                              <a:latin typeface="Cambria Math" panose="02040503050406030204" pitchFamily="18" charset="0"/>
                            </a:rPr>
                            <m:t>𝑥</m:t>
                          </m:r>
                          <m:r>
                            <a:rPr lang="en-US" sz="1600" b="0" i="1" smtClean="0">
                              <a:latin typeface="Cambria Math" panose="02040503050406030204" pitchFamily="18" charset="0"/>
                            </a:rPr>
                            <m:t>+3</m:t>
                          </m:r>
                          <m:r>
                            <a:rPr lang="en-US" sz="1600" b="0" i="1" smtClean="0">
                              <a:latin typeface="Cambria Math" panose="02040503050406030204" pitchFamily="18" charset="0"/>
                            </a:rPr>
                            <m:t>𝑦</m:t>
                          </m:r>
                        </m:e>
                      </m:func>
                    </m:oMath>
                  </m:oMathPara>
                </a14:m>
                <a:endParaRPr lang="en-US" sz="1600" b="0" i="1" dirty="0">
                  <a:latin typeface="Cambria Math" panose="02040503050406030204" pitchFamily="18" charset="0"/>
                </a:endParaRPr>
              </a:p>
              <a:p>
                <a:pPr algn="ctr"/>
                <a:r>
                  <a:rPr lang="en-US" sz="1600" b="0" dirty="0" err="1"/>
                  <a:t>s.t.</a:t>
                </a:r>
                <a:r>
                  <a:rPr lang="en-US" sz="1600" b="0" dirty="0"/>
                  <a: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a14:m>
                <a:endParaRPr lang="en-US" sz="1600" b="0" dirty="0"/>
              </a:p>
              <a:p>
                <a:pPr algn="ctr"/>
                <a:r>
                  <a:rPr lang="en-US" sz="1600" b="0" dirty="0"/>
                  <a:t>      </a:t>
                </a:r>
                <a14:m>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a14:m>
                <a:endParaRPr lang="en-US" sz="1600" dirty="0"/>
              </a:p>
            </p:txBody>
          </p:sp>
        </mc:Choice>
        <mc:Fallback>
          <p:sp>
            <p:nvSpPr>
              <p:cNvPr id="14" name="TextBox 13">
                <a:extLst>
                  <a:ext uri="{FF2B5EF4-FFF2-40B4-BE49-F238E27FC236}">
                    <a16:creationId xmlns:a16="http://schemas.microsoft.com/office/drawing/2014/main" id="{2A5ADF6A-06A3-B803-E427-E5B46EE4425F}"/>
                  </a:ext>
                </a:extLst>
              </p:cNvPr>
              <p:cNvSpPr txBox="1">
                <a:spLocks noRot="1" noChangeAspect="1" noMove="1" noResize="1" noEditPoints="1" noAdjustHandles="1" noChangeArrowheads="1" noChangeShapeType="1" noTextEdit="1"/>
              </p:cNvSpPr>
              <p:nvPr/>
            </p:nvSpPr>
            <p:spPr>
              <a:xfrm>
                <a:off x="4954963" y="4778594"/>
                <a:ext cx="2282070" cy="1323439"/>
              </a:xfrm>
              <a:prstGeom prst="rect">
                <a:avLst/>
              </a:prstGeom>
              <a:blipFill>
                <a:blip r:embed="rId5"/>
                <a:stretch>
                  <a:fillRect t="-9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04089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C945-6506-ACEE-05CA-04A146A049BD}"/>
              </a:ext>
            </a:extLst>
          </p:cNvPr>
          <p:cNvSpPr>
            <a:spLocks noGrp="1"/>
          </p:cNvSpPr>
          <p:nvPr>
            <p:ph type="title"/>
          </p:nvPr>
        </p:nvSpPr>
        <p:spPr/>
        <p:txBody>
          <a:bodyPr/>
          <a:lstStyle/>
          <a:p>
            <a:r>
              <a:rPr lang="en-US" dirty="0"/>
              <a:t>What do linear systems look like?</a:t>
            </a:r>
          </a:p>
        </p:txBody>
      </p:sp>
      <p:sp>
        <p:nvSpPr>
          <p:cNvPr id="4" name="Footer Placeholder 3">
            <a:extLst>
              <a:ext uri="{FF2B5EF4-FFF2-40B4-BE49-F238E27FC236}">
                <a16:creationId xmlns:a16="http://schemas.microsoft.com/office/drawing/2014/main" id="{9F2ED068-BA6D-0D15-41F3-5E25F75B8E71}"/>
              </a:ext>
            </a:extLst>
          </p:cNvPr>
          <p:cNvSpPr>
            <a:spLocks noGrp="1"/>
          </p:cNvSpPr>
          <p:nvPr>
            <p:ph type="ftr" sz="quarter" idx="11"/>
          </p:nvPr>
        </p:nvSpPr>
        <p:spPr/>
        <p:txBody>
          <a:bodyPr/>
          <a:lstStyle/>
          <a:p>
            <a:r>
              <a:rPr lang="en-US"/>
              <a:t>Dr. Prasanna Date | datepa@ornl.gov | PrasannaDate.com</a:t>
            </a:r>
          </a:p>
        </p:txBody>
      </p:sp>
      <p:pic>
        <p:nvPicPr>
          <p:cNvPr id="6" name="Picture 5">
            <a:extLst>
              <a:ext uri="{FF2B5EF4-FFF2-40B4-BE49-F238E27FC236}">
                <a16:creationId xmlns:a16="http://schemas.microsoft.com/office/drawing/2014/main" id="{6029BA06-2D56-9F49-5C48-7A524D2E79FE}"/>
              </a:ext>
            </a:extLst>
          </p:cNvPr>
          <p:cNvPicPr>
            <a:picLocks noChangeAspect="1"/>
          </p:cNvPicPr>
          <p:nvPr/>
        </p:nvPicPr>
        <p:blipFill>
          <a:blip r:embed="rId2"/>
          <a:stretch>
            <a:fillRect/>
          </a:stretch>
        </p:blipFill>
        <p:spPr>
          <a:xfrm>
            <a:off x="1169403" y="2353051"/>
            <a:ext cx="2869197" cy="2151898"/>
          </a:xfrm>
          <a:prstGeom prst="rect">
            <a:avLst/>
          </a:prstGeom>
        </p:spPr>
      </p:pic>
      <p:pic>
        <p:nvPicPr>
          <p:cNvPr id="10" name="Picture 9">
            <a:extLst>
              <a:ext uri="{FF2B5EF4-FFF2-40B4-BE49-F238E27FC236}">
                <a16:creationId xmlns:a16="http://schemas.microsoft.com/office/drawing/2014/main" id="{BDA66BC3-B300-72B8-965E-9D45112F8D28}"/>
              </a:ext>
            </a:extLst>
          </p:cNvPr>
          <p:cNvPicPr>
            <a:picLocks noChangeAspect="1"/>
          </p:cNvPicPr>
          <p:nvPr/>
        </p:nvPicPr>
        <p:blipFill>
          <a:blip r:embed="rId3"/>
          <a:stretch>
            <a:fillRect/>
          </a:stretch>
        </p:blipFill>
        <p:spPr>
          <a:xfrm>
            <a:off x="4661401" y="2353051"/>
            <a:ext cx="2869197" cy="2151898"/>
          </a:xfrm>
          <a:prstGeom prst="rect">
            <a:avLst/>
          </a:prstGeom>
        </p:spPr>
      </p:pic>
      <p:pic>
        <p:nvPicPr>
          <p:cNvPr id="8" name="Picture 7">
            <a:extLst>
              <a:ext uri="{FF2B5EF4-FFF2-40B4-BE49-F238E27FC236}">
                <a16:creationId xmlns:a16="http://schemas.microsoft.com/office/drawing/2014/main" id="{0EDB1902-17FD-25BC-88EC-A40A74D0B629}"/>
              </a:ext>
            </a:extLst>
          </p:cNvPr>
          <p:cNvPicPr>
            <a:picLocks noChangeAspect="1"/>
          </p:cNvPicPr>
          <p:nvPr/>
        </p:nvPicPr>
        <p:blipFill>
          <a:blip r:embed="rId4"/>
          <a:stretch>
            <a:fillRect/>
          </a:stretch>
        </p:blipFill>
        <p:spPr>
          <a:xfrm>
            <a:off x="4661400" y="2353051"/>
            <a:ext cx="2869197" cy="215189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598863F-410B-624F-833D-3C298E2C5F2D}"/>
                  </a:ext>
                </a:extLst>
              </p:cNvPr>
              <p:cNvSpPr txBox="1"/>
              <p:nvPr/>
            </p:nvSpPr>
            <p:spPr>
              <a:xfrm>
                <a:off x="1300602" y="4901705"/>
                <a:ext cx="2606798" cy="1077218"/>
              </a:xfrm>
              <a:prstGeom prst="rect">
                <a:avLst/>
              </a:prstGeom>
              <a:noFill/>
              <a:ln>
                <a:solidFill>
                  <a:schemeClr val="tx1"/>
                </a:solidFill>
              </a:ln>
            </p:spPr>
            <p:txBody>
              <a:bodyPr wrap="square" rtlCol="0">
                <a:spAutoFit/>
              </a:bodyPr>
              <a:lstStyle/>
              <a:p>
                <a:pPr algn="ctr"/>
                <a:r>
                  <a:rPr lang="en-US" sz="1600" dirty="0"/>
                  <a:t>System of Linear Equations: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4598863F-410B-624F-833D-3C298E2C5F2D}"/>
                  </a:ext>
                </a:extLst>
              </p:cNvPr>
              <p:cNvSpPr txBox="1">
                <a:spLocks noRot="1" noChangeAspect="1" noMove="1" noResize="1" noEditPoints="1" noAdjustHandles="1" noChangeArrowheads="1" noChangeShapeType="1" noTextEdit="1"/>
              </p:cNvSpPr>
              <p:nvPr/>
            </p:nvSpPr>
            <p:spPr>
              <a:xfrm>
                <a:off x="1300602" y="4901705"/>
                <a:ext cx="2606798" cy="1077218"/>
              </a:xfrm>
              <a:prstGeom prst="rect">
                <a:avLst/>
              </a:prstGeom>
              <a:blipFill>
                <a:blip r:embed="rId5"/>
                <a:stretch>
                  <a:fillRect t="-1149"/>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A5ADF6A-06A3-B803-E427-E5B46EE4425F}"/>
                  </a:ext>
                </a:extLst>
              </p:cNvPr>
              <p:cNvSpPr txBox="1"/>
              <p:nvPr/>
            </p:nvSpPr>
            <p:spPr>
              <a:xfrm>
                <a:off x="4954963" y="4778594"/>
                <a:ext cx="2282070" cy="1323439"/>
              </a:xfrm>
              <a:prstGeom prst="rect">
                <a:avLst/>
              </a:prstGeom>
              <a:noFill/>
              <a:ln>
                <a:solidFill>
                  <a:schemeClr val="tx1"/>
                </a:solidFill>
              </a:ln>
            </p:spPr>
            <p:txBody>
              <a:bodyPr wrap="square" rtlCol="0">
                <a:spAutoFit/>
              </a:bodyPr>
              <a:lstStyle/>
              <a:p>
                <a:pPr algn="ctr"/>
                <a:r>
                  <a:rPr lang="en-US" sz="1600" dirty="0"/>
                  <a:t>Linear Programming:</a:t>
                </a:r>
              </a:p>
              <a:p>
                <a:pPr algn="ctr"/>
                <a:endParaRPr lang="en-US" sz="1600" dirty="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max</m:t>
                          </m:r>
                          <m:r>
                            <a:rPr lang="en-US" sz="1600" b="0" i="1" smtClean="0">
                              <a:latin typeface="Cambria Math" panose="02040503050406030204" pitchFamily="18" charset="0"/>
                            </a:rPr>
                            <m:t> </m:t>
                          </m:r>
                        </m:fName>
                        <m:e>
                          <m:r>
                            <a:rPr lang="en-US" sz="1600" b="0" i="1" smtClean="0">
                              <a:latin typeface="Cambria Math" panose="02040503050406030204" pitchFamily="18" charset="0"/>
                            </a:rPr>
                            <m:t>  4</m:t>
                          </m:r>
                          <m:r>
                            <a:rPr lang="en-US" sz="1600" b="0" i="1" smtClean="0">
                              <a:latin typeface="Cambria Math" panose="02040503050406030204" pitchFamily="18" charset="0"/>
                            </a:rPr>
                            <m:t>𝑥</m:t>
                          </m:r>
                          <m:r>
                            <a:rPr lang="en-US" sz="1600" b="0" i="1" smtClean="0">
                              <a:latin typeface="Cambria Math" panose="02040503050406030204" pitchFamily="18" charset="0"/>
                            </a:rPr>
                            <m:t>+3</m:t>
                          </m:r>
                          <m:r>
                            <a:rPr lang="en-US" sz="1600" b="0" i="1" smtClean="0">
                              <a:latin typeface="Cambria Math" panose="02040503050406030204" pitchFamily="18" charset="0"/>
                            </a:rPr>
                            <m:t>𝑦</m:t>
                          </m:r>
                        </m:e>
                      </m:func>
                    </m:oMath>
                  </m:oMathPara>
                </a14:m>
                <a:endParaRPr lang="en-US" sz="1600" b="0" i="1" dirty="0">
                  <a:latin typeface="Cambria Math" panose="02040503050406030204" pitchFamily="18" charset="0"/>
                </a:endParaRPr>
              </a:p>
              <a:p>
                <a:pPr algn="ctr"/>
                <a:r>
                  <a:rPr lang="en-US" sz="1600" b="0" dirty="0" err="1"/>
                  <a:t>s.t.</a:t>
                </a:r>
                <a:r>
                  <a:rPr lang="en-US" sz="1600" b="0" dirty="0"/>
                  <a: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a14:m>
                <a:endParaRPr lang="en-US" sz="1600" b="0" dirty="0"/>
              </a:p>
              <a:p>
                <a:pPr algn="ctr"/>
                <a:r>
                  <a:rPr lang="en-US" sz="1600" b="0" dirty="0"/>
                  <a:t>      </a:t>
                </a:r>
                <a14:m>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a14:m>
                <a:endParaRPr lang="en-US" sz="1600" dirty="0"/>
              </a:p>
            </p:txBody>
          </p:sp>
        </mc:Choice>
        <mc:Fallback>
          <p:sp>
            <p:nvSpPr>
              <p:cNvPr id="14" name="TextBox 13">
                <a:extLst>
                  <a:ext uri="{FF2B5EF4-FFF2-40B4-BE49-F238E27FC236}">
                    <a16:creationId xmlns:a16="http://schemas.microsoft.com/office/drawing/2014/main" id="{2A5ADF6A-06A3-B803-E427-E5B46EE4425F}"/>
                  </a:ext>
                </a:extLst>
              </p:cNvPr>
              <p:cNvSpPr txBox="1">
                <a:spLocks noRot="1" noChangeAspect="1" noMove="1" noResize="1" noEditPoints="1" noAdjustHandles="1" noChangeArrowheads="1" noChangeShapeType="1" noTextEdit="1"/>
              </p:cNvSpPr>
              <p:nvPr/>
            </p:nvSpPr>
            <p:spPr>
              <a:xfrm>
                <a:off x="4954963" y="4778594"/>
                <a:ext cx="2282070" cy="1323439"/>
              </a:xfrm>
              <a:prstGeom prst="rect">
                <a:avLst/>
              </a:prstGeom>
              <a:blipFill>
                <a:blip r:embed="rId6"/>
                <a:stretch>
                  <a:fillRect t="-9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512384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C945-6506-ACEE-05CA-04A146A049BD}"/>
              </a:ext>
            </a:extLst>
          </p:cNvPr>
          <p:cNvSpPr>
            <a:spLocks noGrp="1"/>
          </p:cNvSpPr>
          <p:nvPr>
            <p:ph type="title"/>
          </p:nvPr>
        </p:nvSpPr>
        <p:spPr/>
        <p:txBody>
          <a:bodyPr/>
          <a:lstStyle/>
          <a:p>
            <a:r>
              <a:rPr lang="en-US" dirty="0"/>
              <a:t>What do linear systems look like?</a:t>
            </a:r>
          </a:p>
        </p:txBody>
      </p:sp>
      <p:sp>
        <p:nvSpPr>
          <p:cNvPr id="4" name="Footer Placeholder 3">
            <a:extLst>
              <a:ext uri="{FF2B5EF4-FFF2-40B4-BE49-F238E27FC236}">
                <a16:creationId xmlns:a16="http://schemas.microsoft.com/office/drawing/2014/main" id="{9F2ED068-BA6D-0D15-41F3-5E25F75B8E71}"/>
              </a:ext>
            </a:extLst>
          </p:cNvPr>
          <p:cNvSpPr>
            <a:spLocks noGrp="1"/>
          </p:cNvSpPr>
          <p:nvPr>
            <p:ph type="ftr" sz="quarter" idx="11"/>
          </p:nvPr>
        </p:nvSpPr>
        <p:spPr/>
        <p:txBody>
          <a:bodyPr/>
          <a:lstStyle/>
          <a:p>
            <a:r>
              <a:rPr lang="en-US"/>
              <a:t>Dr. Prasanna Date | datepa@ornl.gov | PrasannaDate.com</a:t>
            </a:r>
          </a:p>
        </p:txBody>
      </p:sp>
      <p:pic>
        <p:nvPicPr>
          <p:cNvPr id="6" name="Picture 5">
            <a:extLst>
              <a:ext uri="{FF2B5EF4-FFF2-40B4-BE49-F238E27FC236}">
                <a16:creationId xmlns:a16="http://schemas.microsoft.com/office/drawing/2014/main" id="{6029BA06-2D56-9F49-5C48-7A524D2E79FE}"/>
              </a:ext>
            </a:extLst>
          </p:cNvPr>
          <p:cNvPicPr>
            <a:picLocks noChangeAspect="1"/>
          </p:cNvPicPr>
          <p:nvPr/>
        </p:nvPicPr>
        <p:blipFill>
          <a:blip r:embed="rId2"/>
          <a:stretch>
            <a:fillRect/>
          </a:stretch>
        </p:blipFill>
        <p:spPr>
          <a:xfrm>
            <a:off x="1169403" y="2353051"/>
            <a:ext cx="2869197" cy="2151898"/>
          </a:xfrm>
          <a:prstGeom prst="rect">
            <a:avLst/>
          </a:prstGeom>
        </p:spPr>
      </p:pic>
      <p:pic>
        <p:nvPicPr>
          <p:cNvPr id="10" name="Picture 9">
            <a:extLst>
              <a:ext uri="{FF2B5EF4-FFF2-40B4-BE49-F238E27FC236}">
                <a16:creationId xmlns:a16="http://schemas.microsoft.com/office/drawing/2014/main" id="{BDA66BC3-B300-72B8-965E-9D45112F8D28}"/>
              </a:ext>
            </a:extLst>
          </p:cNvPr>
          <p:cNvPicPr>
            <a:picLocks noChangeAspect="1"/>
          </p:cNvPicPr>
          <p:nvPr/>
        </p:nvPicPr>
        <p:blipFill>
          <a:blip r:embed="rId3"/>
          <a:stretch>
            <a:fillRect/>
          </a:stretch>
        </p:blipFill>
        <p:spPr>
          <a:xfrm>
            <a:off x="4661401" y="2353051"/>
            <a:ext cx="2869197" cy="2151898"/>
          </a:xfrm>
          <a:prstGeom prst="rect">
            <a:avLst/>
          </a:prstGeom>
        </p:spPr>
      </p:pic>
      <p:pic>
        <p:nvPicPr>
          <p:cNvPr id="8" name="Picture 7">
            <a:extLst>
              <a:ext uri="{FF2B5EF4-FFF2-40B4-BE49-F238E27FC236}">
                <a16:creationId xmlns:a16="http://schemas.microsoft.com/office/drawing/2014/main" id="{0EDB1902-17FD-25BC-88EC-A40A74D0B629}"/>
              </a:ext>
            </a:extLst>
          </p:cNvPr>
          <p:cNvPicPr>
            <a:picLocks noChangeAspect="1"/>
          </p:cNvPicPr>
          <p:nvPr/>
        </p:nvPicPr>
        <p:blipFill>
          <a:blip r:embed="rId4"/>
          <a:stretch>
            <a:fillRect/>
          </a:stretch>
        </p:blipFill>
        <p:spPr>
          <a:xfrm>
            <a:off x="4661400" y="2353051"/>
            <a:ext cx="2869197" cy="2151898"/>
          </a:xfrm>
          <a:prstGeom prst="rect">
            <a:avLst/>
          </a:prstGeom>
        </p:spPr>
      </p:pic>
      <p:pic>
        <p:nvPicPr>
          <p:cNvPr id="12" name="Picture 11">
            <a:extLst>
              <a:ext uri="{FF2B5EF4-FFF2-40B4-BE49-F238E27FC236}">
                <a16:creationId xmlns:a16="http://schemas.microsoft.com/office/drawing/2014/main" id="{5C45477E-EFA8-559E-568C-050100AE998E}"/>
              </a:ext>
            </a:extLst>
          </p:cNvPr>
          <p:cNvPicPr>
            <a:picLocks noChangeAspect="1"/>
          </p:cNvPicPr>
          <p:nvPr/>
        </p:nvPicPr>
        <p:blipFill>
          <a:blip r:embed="rId5"/>
          <a:stretch>
            <a:fillRect/>
          </a:stretch>
        </p:blipFill>
        <p:spPr>
          <a:xfrm>
            <a:off x="4661400" y="2353051"/>
            <a:ext cx="2869197" cy="215189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598863F-410B-624F-833D-3C298E2C5F2D}"/>
                  </a:ext>
                </a:extLst>
              </p:cNvPr>
              <p:cNvSpPr txBox="1"/>
              <p:nvPr/>
            </p:nvSpPr>
            <p:spPr>
              <a:xfrm>
                <a:off x="1300602" y="4901705"/>
                <a:ext cx="2606798" cy="1077218"/>
              </a:xfrm>
              <a:prstGeom prst="rect">
                <a:avLst/>
              </a:prstGeom>
              <a:noFill/>
              <a:ln>
                <a:solidFill>
                  <a:schemeClr val="tx1"/>
                </a:solidFill>
              </a:ln>
            </p:spPr>
            <p:txBody>
              <a:bodyPr wrap="square" rtlCol="0">
                <a:spAutoFit/>
              </a:bodyPr>
              <a:lstStyle/>
              <a:p>
                <a:pPr algn="ctr"/>
                <a:r>
                  <a:rPr lang="en-US" sz="1600" dirty="0"/>
                  <a:t>System of Linear Equations: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4598863F-410B-624F-833D-3C298E2C5F2D}"/>
                  </a:ext>
                </a:extLst>
              </p:cNvPr>
              <p:cNvSpPr txBox="1">
                <a:spLocks noRot="1" noChangeAspect="1" noMove="1" noResize="1" noEditPoints="1" noAdjustHandles="1" noChangeArrowheads="1" noChangeShapeType="1" noTextEdit="1"/>
              </p:cNvSpPr>
              <p:nvPr/>
            </p:nvSpPr>
            <p:spPr>
              <a:xfrm>
                <a:off x="1300602" y="4901705"/>
                <a:ext cx="2606798" cy="1077218"/>
              </a:xfrm>
              <a:prstGeom prst="rect">
                <a:avLst/>
              </a:prstGeom>
              <a:blipFill>
                <a:blip r:embed="rId6"/>
                <a:stretch>
                  <a:fillRect t="-1149"/>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A5ADF6A-06A3-B803-E427-E5B46EE4425F}"/>
                  </a:ext>
                </a:extLst>
              </p:cNvPr>
              <p:cNvSpPr txBox="1"/>
              <p:nvPr/>
            </p:nvSpPr>
            <p:spPr>
              <a:xfrm>
                <a:off x="4954963" y="4778594"/>
                <a:ext cx="2282070" cy="1323439"/>
              </a:xfrm>
              <a:prstGeom prst="rect">
                <a:avLst/>
              </a:prstGeom>
              <a:noFill/>
              <a:ln>
                <a:solidFill>
                  <a:schemeClr val="tx1"/>
                </a:solidFill>
              </a:ln>
            </p:spPr>
            <p:txBody>
              <a:bodyPr wrap="square" rtlCol="0">
                <a:spAutoFit/>
              </a:bodyPr>
              <a:lstStyle/>
              <a:p>
                <a:pPr algn="ctr"/>
                <a:r>
                  <a:rPr lang="en-US" sz="1600" dirty="0"/>
                  <a:t>Linear Programming:</a:t>
                </a:r>
              </a:p>
              <a:p>
                <a:pPr algn="ctr"/>
                <a:endParaRPr lang="en-US" sz="1600" dirty="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max</m:t>
                          </m:r>
                          <m:r>
                            <a:rPr lang="en-US" sz="1600" b="0" i="1" smtClean="0">
                              <a:latin typeface="Cambria Math" panose="02040503050406030204" pitchFamily="18" charset="0"/>
                            </a:rPr>
                            <m:t> </m:t>
                          </m:r>
                        </m:fName>
                        <m:e>
                          <m:r>
                            <a:rPr lang="en-US" sz="1600" b="0" i="1" smtClean="0">
                              <a:latin typeface="Cambria Math" panose="02040503050406030204" pitchFamily="18" charset="0"/>
                            </a:rPr>
                            <m:t>  4</m:t>
                          </m:r>
                          <m:r>
                            <a:rPr lang="en-US" sz="1600" b="0" i="1" smtClean="0">
                              <a:latin typeface="Cambria Math" panose="02040503050406030204" pitchFamily="18" charset="0"/>
                            </a:rPr>
                            <m:t>𝑥</m:t>
                          </m:r>
                          <m:r>
                            <a:rPr lang="en-US" sz="1600" b="0" i="1" smtClean="0">
                              <a:latin typeface="Cambria Math" panose="02040503050406030204" pitchFamily="18" charset="0"/>
                            </a:rPr>
                            <m:t>+3</m:t>
                          </m:r>
                          <m:r>
                            <a:rPr lang="en-US" sz="1600" b="0" i="1" smtClean="0">
                              <a:latin typeface="Cambria Math" panose="02040503050406030204" pitchFamily="18" charset="0"/>
                            </a:rPr>
                            <m:t>𝑦</m:t>
                          </m:r>
                        </m:e>
                      </m:func>
                    </m:oMath>
                  </m:oMathPara>
                </a14:m>
                <a:endParaRPr lang="en-US" sz="1600" b="0" i="1" dirty="0">
                  <a:latin typeface="Cambria Math" panose="02040503050406030204" pitchFamily="18" charset="0"/>
                </a:endParaRPr>
              </a:p>
              <a:p>
                <a:pPr algn="ctr"/>
                <a:r>
                  <a:rPr lang="en-US" sz="1600" b="0" dirty="0" err="1"/>
                  <a:t>s.t.</a:t>
                </a:r>
                <a:r>
                  <a:rPr lang="en-US" sz="1600" b="0" dirty="0"/>
                  <a: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a14:m>
                <a:endParaRPr lang="en-US" sz="1600" b="0" dirty="0"/>
              </a:p>
              <a:p>
                <a:pPr algn="ctr"/>
                <a:r>
                  <a:rPr lang="en-US" sz="1600" b="0" dirty="0"/>
                  <a:t>      </a:t>
                </a:r>
                <a14:m>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a14:m>
                <a:endParaRPr lang="en-US" sz="1600" dirty="0"/>
              </a:p>
            </p:txBody>
          </p:sp>
        </mc:Choice>
        <mc:Fallback>
          <p:sp>
            <p:nvSpPr>
              <p:cNvPr id="14" name="TextBox 13">
                <a:extLst>
                  <a:ext uri="{FF2B5EF4-FFF2-40B4-BE49-F238E27FC236}">
                    <a16:creationId xmlns:a16="http://schemas.microsoft.com/office/drawing/2014/main" id="{2A5ADF6A-06A3-B803-E427-E5B46EE4425F}"/>
                  </a:ext>
                </a:extLst>
              </p:cNvPr>
              <p:cNvSpPr txBox="1">
                <a:spLocks noRot="1" noChangeAspect="1" noMove="1" noResize="1" noEditPoints="1" noAdjustHandles="1" noChangeArrowheads="1" noChangeShapeType="1" noTextEdit="1"/>
              </p:cNvSpPr>
              <p:nvPr/>
            </p:nvSpPr>
            <p:spPr>
              <a:xfrm>
                <a:off x="4954963" y="4778594"/>
                <a:ext cx="2282070" cy="1323439"/>
              </a:xfrm>
              <a:prstGeom prst="rect">
                <a:avLst/>
              </a:prstGeom>
              <a:blipFill>
                <a:blip r:embed="rId7"/>
                <a:stretch>
                  <a:fillRect t="-9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3665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C945-6506-ACEE-05CA-04A146A049BD}"/>
              </a:ext>
            </a:extLst>
          </p:cNvPr>
          <p:cNvSpPr>
            <a:spLocks noGrp="1"/>
          </p:cNvSpPr>
          <p:nvPr>
            <p:ph type="title"/>
          </p:nvPr>
        </p:nvSpPr>
        <p:spPr/>
        <p:txBody>
          <a:bodyPr/>
          <a:lstStyle/>
          <a:p>
            <a:r>
              <a:rPr lang="en-US" dirty="0"/>
              <a:t>What do linear systems look like?</a:t>
            </a:r>
          </a:p>
        </p:txBody>
      </p:sp>
      <p:sp>
        <p:nvSpPr>
          <p:cNvPr id="4" name="Footer Placeholder 3">
            <a:extLst>
              <a:ext uri="{FF2B5EF4-FFF2-40B4-BE49-F238E27FC236}">
                <a16:creationId xmlns:a16="http://schemas.microsoft.com/office/drawing/2014/main" id="{9F2ED068-BA6D-0D15-41F3-5E25F75B8E71}"/>
              </a:ext>
            </a:extLst>
          </p:cNvPr>
          <p:cNvSpPr>
            <a:spLocks noGrp="1"/>
          </p:cNvSpPr>
          <p:nvPr>
            <p:ph type="ftr" sz="quarter" idx="11"/>
          </p:nvPr>
        </p:nvSpPr>
        <p:spPr/>
        <p:txBody>
          <a:bodyPr/>
          <a:lstStyle/>
          <a:p>
            <a:r>
              <a:rPr lang="en-US"/>
              <a:t>Dr. Prasanna Date | datepa@ornl.gov | PrasannaDate.com</a:t>
            </a:r>
          </a:p>
        </p:txBody>
      </p:sp>
      <p:pic>
        <p:nvPicPr>
          <p:cNvPr id="6" name="Picture 5">
            <a:extLst>
              <a:ext uri="{FF2B5EF4-FFF2-40B4-BE49-F238E27FC236}">
                <a16:creationId xmlns:a16="http://schemas.microsoft.com/office/drawing/2014/main" id="{6029BA06-2D56-9F49-5C48-7A524D2E79FE}"/>
              </a:ext>
            </a:extLst>
          </p:cNvPr>
          <p:cNvPicPr>
            <a:picLocks noChangeAspect="1"/>
          </p:cNvPicPr>
          <p:nvPr/>
        </p:nvPicPr>
        <p:blipFill>
          <a:blip r:embed="rId2"/>
          <a:stretch>
            <a:fillRect/>
          </a:stretch>
        </p:blipFill>
        <p:spPr>
          <a:xfrm>
            <a:off x="1169403" y="2353051"/>
            <a:ext cx="2869197" cy="2151898"/>
          </a:xfrm>
          <a:prstGeom prst="rect">
            <a:avLst/>
          </a:prstGeom>
        </p:spPr>
      </p:pic>
      <p:pic>
        <p:nvPicPr>
          <p:cNvPr id="10" name="Picture 9">
            <a:extLst>
              <a:ext uri="{FF2B5EF4-FFF2-40B4-BE49-F238E27FC236}">
                <a16:creationId xmlns:a16="http://schemas.microsoft.com/office/drawing/2014/main" id="{BDA66BC3-B300-72B8-965E-9D45112F8D28}"/>
              </a:ext>
            </a:extLst>
          </p:cNvPr>
          <p:cNvPicPr>
            <a:picLocks noChangeAspect="1"/>
          </p:cNvPicPr>
          <p:nvPr/>
        </p:nvPicPr>
        <p:blipFill>
          <a:blip r:embed="rId3"/>
          <a:stretch>
            <a:fillRect/>
          </a:stretch>
        </p:blipFill>
        <p:spPr>
          <a:xfrm>
            <a:off x="4661401" y="2353051"/>
            <a:ext cx="2869197" cy="2151898"/>
          </a:xfrm>
          <a:prstGeom prst="rect">
            <a:avLst/>
          </a:prstGeom>
        </p:spPr>
      </p:pic>
      <p:pic>
        <p:nvPicPr>
          <p:cNvPr id="8" name="Picture 7">
            <a:extLst>
              <a:ext uri="{FF2B5EF4-FFF2-40B4-BE49-F238E27FC236}">
                <a16:creationId xmlns:a16="http://schemas.microsoft.com/office/drawing/2014/main" id="{0EDB1902-17FD-25BC-88EC-A40A74D0B629}"/>
              </a:ext>
            </a:extLst>
          </p:cNvPr>
          <p:cNvPicPr>
            <a:picLocks noChangeAspect="1"/>
          </p:cNvPicPr>
          <p:nvPr/>
        </p:nvPicPr>
        <p:blipFill>
          <a:blip r:embed="rId4"/>
          <a:stretch>
            <a:fillRect/>
          </a:stretch>
        </p:blipFill>
        <p:spPr>
          <a:xfrm>
            <a:off x="4661400" y="2353051"/>
            <a:ext cx="2869197" cy="2151898"/>
          </a:xfrm>
          <a:prstGeom prst="rect">
            <a:avLst/>
          </a:prstGeom>
        </p:spPr>
      </p:pic>
      <p:pic>
        <p:nvPicPr>
          <p:cNvPr id="12" name="Picture 11">
            <a:extLst>
              <a:ext uri="{FF2B5EF4-FFF2-40B4-BE49-F238E27FC236}">
                <a16:creationId xmlns:a16="http://schemas.microsoft.com/office/drawing/2014/main" id="{5C45477E-EFA8-559E-568C-050100AE998E}"/>
              </a:ext>
            </a:extLst>
          </p:cNvPr>
          <p:cNvPicPr>
            <a:picLocks noChangeAspect="1"/>
          </p:cNvPicPr>
          <p:nvPr/>
        </p:nvPicPr>
        <p:blipFill>
          <a:blip r:embed="rId5"/>
          <a:stretch>
            <a:fillRect/>
          </a:stretch>
        </p:blipFill>
        <p:spPr>
          <a:xfrm>
            <a:off x="4661400" y="2353051"/>
            <a:ext cx="2869197" cy="215189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598863F-410B-624F-833D-3C298E2C5F2D}"/>
                  </a:ext>
                </a:extLst>
              </p:cNvPr>
              <p:cNvSpPr txBox="1"/>
              <p:nvPr/>
            </p:nvSpPr>
            <p:spPr>
              <a:xfrm>
                <a:off x="1300602" y="4901705"/>
                <a:ext cx="2606798" cy="1077218"/>
              </a:xfrm>
              <a:prstGeom prst="rect">
                <a:avLst/>
              </a:prstGeom>
              <a:noFill/>
              <a:ln>
                <a:solidFill>
                  <a:schemeClr val="tx1"/>
                </a:solidFill>
              </a:ln>
            </p:spPr>
            <p:txBody>
              <a:bodyPr wrap="square" rtlCol="0">
                <a:spAutoFit/>
              </a:bodyPr>
              <a:lstStyle/>
              <a:p>
                <a:pPr algn="ctr"/>
                <a:r>
                  <a:rPr lang="en-US" sz="1600" dirty="0"/>
                  <a:t>System of Linear Equations: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m:oMathPara>
                </a14:m>
                <a:endParaRPr lang="en-US" sz="1600" dirty="0"/>
              </a:p>
            </p:txBody>
          </p:sp>
        </mc:Choice>
        <mc:Fallback xmlns="">
          <p:sp>
            <p:nvSpPr>
              <p:cNvPr id="13" name="TextBox 12">
                <a:extLst>
                  <a:ext uri="{FF2B5EF4-FFF2-40B4-BE49-F238E27FC236}">
                    <a16:creationId xmlns:a16="http://schemas.microsoft.com/office/drawing/2014/main" id="{4598863F-410B-624F-833D-3C298E2C5F2D}"/>
                  </a:ext>
                </a:extLst>
              </p:cNvPr>
              <p:cNvSpPr txBox="1">
                <a:spLocks noRot="1" noChangeAspect="1" noMove="1" noResize="1" noEditPoints="1" noAdjustHandles="1" noChangeArrowheads="1" noChangeShapeType="1" noTextEdit="1"/>
              </p:cNvSpPr>
              <p:nvPr/>
            </p:nvSpPr>
            <p:spPr>
              <a:xfrm>
                <a:off x="1300602" y="4901705"/>
                <a:ext cx="2606798" cy="1077218"/>
              </a:xfrm>
              <a:prstGeom prst="rect">
                <a:avLst/>
              </a:prstGeom>
              <a:blipFill>
                <a:blip r:embed="rId6"/>
                <a:stretch>
                  <a:fillRect t="-1149"/>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A5ADF6A-06A3-B803-E427-E5B46EE4425F}"/>
                  </a:ext>
                </a:extLst>
              </p:cNvPr>
              <p:cNvSpPr txBox="1"/>
              <p:nvPr/>
            </p:nvSpPr>
            <p:spPr>
              <a:xfrm>
                <a:off x="4954963" y="4778594"/>
                <a:ext cx="2282070" cy="1323439"/>
              </a:xfrm>
              <a:prstGeom prst="rect">
                <a:avLst/>
              </a:prstGeom>
              <a:noFill/>
              <a:ln>
                <a:solidFill>
                  <a:schemeClr val="tx1"/>
                </a:solidFill>
              </a:ln>
            </p:spPr>
            <p:txBody>
              <a:bodyPr wrap="square" rtlCol="0">
                <a:spAutoFit/>
              </a:bodyPr>
              <a:lstStyle/>
              <a:p>
                <a:pPr algn="ctr"/>
                <a:r>
                  <a:rPr lang="en-US" sz="1600" dirty="0"/>
                  <a:t>Linear Programming:</a:t>
                </a:r>
              </a:p>
              <a:p>
                <a:pPr algn="ctr"/>
                <a:endParaRPr lang="en-US" sz="1600" dirty="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max</m:t>
                          </m:r>
                          <m:r>
                            <a:rPr lang="en-US" sz="1600" b="0" i="1" smtClean="0">
                              <a:latin typeface="Cambria Math" panose="02040503050406030204" pitchFamily="18" charset="0"/>
                            </a:rPr>
                            <m:t> </m:t>
                          </m:r>
                        </m:fName>
                        <m:e>
                          <m:r>
                            <a:rPr lang="en-US" sz="1600" b="0" i="1" smtClean="0">
                              <a:latin typeface="Cambria Math" panose="02040503050406030204" pitchFamily="18" charset="0"/>
                            </a:rPr>
                            <m:t>  4</m:t>
                          </m:r>
                          <m:r>
                            <a:rPr lang="en-US" sz="1600" b="0" i="1" smtClean="0">
                              <a:latin typeface="Cambria Math" panose="02040503050406030204" pitchFamily="18" charset="0"/>
                            </a:rPr>
                            <m:t>𝑥</m:t>
                          </m:r>
                          <m:r>
                            <a:rPr lang="en-US" sz="1600" b="0" i="1" smtClean="0">
                              <a:latin typeface="Cambria Math" panose="02040503050406030204" pitchFamily="18" charset="0"/>
                            </a:rPr>
                            <m:t>+3</m:t>
                          </m:r>
                          <m:r>
                            <a:rPr lang="en-US" sz="1600" b="0" i="1" smtClean="0">
                              <a:latin typeface="Cambria Math" panose="02040503050406030204" pitchFamily="18" charset="0"/>
                            </a:rPr>
                            <m:t>𝑦</m:t>
                          </m:r>
                        </m:e>
                      </m:func>
                    </m:oMath>
                  </m:oMathPara>
                </a14:m>
                <a:endParaRPr lang="en-US" sz="1600" b="0" i="1" dirty="0">
                  <a:latin typeface="Cambria Math" panose="02040503050406030204" pitchFamily="18" charset="0"/>
                </a:endParaRPr>
              </a:p>
              <a:p>
                <a:pPr algn="ctr"/>
                <a:r>
                  <a:rPr lang="en-US" sz="1600" b="0" dirty="0" err="1"/>
                  <a:t>s.t.</a:t>
                </a:r>
                <a:r>
                  <a:rPr lang="en-US" sz="1600" b="0" dirty="0"/>
                  <a: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a14:m>
                <a:endParaRPr lang="en-US" sz="1600" b="0" dirty="0"/>
              </a:p>
              <a:p>
                <a:pPr algn="ctr"/>
                <a:r>
                  <a:rPr lang="en-US" sz="1600" b="0" dirty="0"/>
                  <a:t>      </a:t>
                </a:r>
                <a14:m>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a14:m>
                <a:endParaRPr lang="en-US" sz="1600" dirty="0"/>
              </a:p>
            </p:txBody>
          </p:sp>
        </mc:Choice>
        <mc:Fallback>
          <p:sp>
            <p:nvSpPr>
              <p:cNvPr id="14" name="TextBox 13">
                <a:extLst>
                  <a:ext uri="{FF2B5EF4-FFF2-40B4-BE49-F238E27FC236}">
                    <a16:creationId xmlns:a16="http://schemas.microsoft.com/office/drawing/2014/main" id="{2A5ADF6A-06A3-B803-E427-E5B46EE4425F}"/>
                  </a:ext>
                </a:extLst>
              </p:cNvPr>
              <p:cNvSpPr txBox="1">
                <a:spLocks noRot="1" noChangeAspect="1" noMove="1" noResize="1" noEditPoints="1" noAdjustHandles="1" noChangeArrowheads="1" noChangeShapeType="1" noTextEdit="1"/>
              </p:cNvSpPr>
              <p:nvPr/>
            </p:nvSpPr>
            <p:spPr>
              <a:xfrm>
                <a:off x="4954963" y="4778594"/>
                <a:ext cx="2282070" cy="1323439"/>
              </a:xfrm>
              <a:prstGeom prst="rect">
                <a:avLst/>
              </a:prstGeom>
              <a:blipFill>
                <a:blip r:embed="rId7"/>
                <a:stretch>
                  <a:fillRect t="-943"/>
                </a:stretch>
              </a:blipFill>
              <a:ln>
                <a:solidFill>
                  <a:schemeClr val="tx1"/>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8C841594-5A6C-A081-E92F-C5371AF5C61E}"/>
              </a:ext>
            </a:extLst>
          </p:cNvPr>
          <p:cNvPicPr>
            <a:picLocks noChangeAspect="1"/>
          </p:cNvPicPr>
          <p:nvPr/>
        </p:nvPicPr>
        <p:blipFill>
          <a:blip r:embed="rId8"/>
          <a:stretch>
            <a:fillRect/>
          </a:stretch>
        </p:blipFill>
        <p:spPr>
          <a:xfrm>
            <a:off x="8153400" y="2353051"/>
            <a:ext cx="2869196" cy="2151897"/>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F9BB74B-29CB-6EDD-B2EF-F62799465B29}"/>
                  </a:ext>
                </a:extLst>
              </p:cNvPr>
              <p:cNvSpPr txBox="1"/>
              <p:nvPr/>
            </p:nvSpPr>
            <p:spPr>
              <a:xfrm>
                <a:off x="8446963" y="5027427"/>
                <a:ext cx="2282070" cy="830997"/>
              </a:xfrm>
              <a:prstGeom prst="rect">
                <a:avLst/>
              </a:prstGeom>
              <a:noFill/>
              <a:ln>
                <a:solidFill>
                  <a:schemeClr val="tx1"/>
                </a:solidFill>
              </a:ln>
            </p:spPr>
            <p:txBody>
              <a:bodyPr wrap="square" rtlCol="0">
                <a:spAutoFit/>
              </a:bodyPr>
              <a:lstStyle/>
              <a:p>
                <a:pPr algn="ctr"/>
                <a:r>
                  <a:rPr lang="en-US" sz="1600" dirty="0"/>
                  <a:t>In 3-dimensions: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𝑧</m:t>
                      </m:r>
                      <m:r>
                        <a:rPr lang="en-US" sz="1600" b="0" i="1" smtClean="0">
                          <a:latin typeface="Cambria Math" panose="02040503050406030204" pitchFamily="18" charset="0"/>
                        </a:rPr>
                        <m:t>=3</m:t>
                      </m:r>
                    </m:oMath>
                  </m:oMathPara>
                </a14:m>
                <a:endParaRPr lang="en-US" sz="1600" b="0" i="1" dirty="0">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EF9BB74B-29CB-6EDD-B2EF-F62799465B29}"/>
                  </a:ext>
                </a:extLst>
              </p:cNvPr>
              <p:cNvSpPr txBox="1">
                <a:spLocks noRot="1" noChangeAspect="1" noMove="1" noResize="1" noEditPoints="1" noAdjustHandles="1" noChangeArrowheads="1" noChangeShapeType="1" noTextEdit="1"/>
              </p:cNvSpPr>
              <p:nvPr/>
            </p:nvSpPr>
            <p:spPr>
              <a:xfrm>
                <a:off x="8446963" y="5027427"/>
                <a:ext cx="2282070" cy="830997"/>
              </a:xfrm>
              <a:prstGeom prst="rect">
                <a:avLst/>
              </a:prstGeom>
              <a:blipFill>
                <a:blip r:embed="rId9"/>
                <a:stretch>
                  <a:fillRect t="-149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37132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7ED7-C578-835C-74A6-0AAB1B0F4FC0}"/>
              </a:ext>
            </a:extLst>
          </p:cNvPr>
          <p:cNvSpPr>
            <a:spLocks noGrp="1"/>
          </p:cNvSpPr>
          <p:nvPr>
            <p:ph type="title"/>
          </p:nvPr>
        </p:nvSpPr>
        <p:spPr/>
        <p:txBody>
          <a:bodyPr/>
          <a:lstStyle/>
          <a:p>
            <a:r>
              <a:rPr lang="en-US" dirty="0"/>
              <a:t>Why Linear Algebra?</a:t>
            </a:r>
          </a:p>
        </p:txBody>
      </p:sp>
      <p:sp>
        <p:nvSpPr>
          <p:cNvPr id="3" name="Content Placeholder 2">
            <a:extLst>
              <a:ext uri="{FF2B5EF4-FFF2-40B4-BE49-F238E27FC236}">
                <a16:creationId xmlns:a16="http://schemas.microsoft.com/office/drawing/2014/main" id="{1850C711-4D61-8C5C-8B47-1C741EF46179}"/>
              </a:ext>
            </a:extLst>
          </p:cNvPr>
          <p:cNvSpPr>
            <a:spLocks noGrp="1"/>
          </p:cNvSpPr>
          <p:nvPr>
            <p:ph idx="1"/>
          </p:nvPr>
        </p:nvSpPr>
        <p:spPr>
          <a:xfrm>
            <a:off x="1251678" y="1723292"/>
            <a:ext cx="10178322" cy="4501661"/>
          </a:xfrm>
        </p:spPr>
        <p:txBody>
          <a:bodyPr>
            <a:normAutofit/>
          </a:bodyPr>
          <a:lstStyle/>
          <a:p>
            <a:r>
              <a:rPr lang="en-US" dirty="0"/>
              <a:t>Data of any kind (images, video, text, numeric, multi-modal) is usually represented as vectors, matrices or tensors</a:t>
            </a:r>
          </a:p>
          <a:p>
            <a:r>
              <a:rPr lang="en-US" dirty="0"/>
              <a:t>Linear Algebra deals with matrix and vector operations</a:t>
            </a:r>
          </a:p>
          <a:p>
            <a:r>
              <a:rPr lang="en-US" dirty="0"/>
              <a:t>Knowledge about manipulating vectors, matrices and tensors enables us to analyze the data effectively – faster, scalable, more accurate, less compute resources, high elegance etc.</a:t>
            </a:r>
          </a:p>
          <a:p>
            <a:r>
              <a:rPr lang="en-US" dirty="0"/>
              <a:t>Wide range of applications</a:t>
            </a:r>
          </a:p>
          <a:p>
            <a:pPr lvl="1"/>
            <a:r>
              <a:rPr lang="en-US" dirty="0"/>
              <a:t>AI, machine learning, deep learning, data science</a:t>
            </a:r>
          </a:p>
          <a:p>
            <a:pPr lvl="1"/>
            <a:r>
              <a:rPr lang="en-US" dirty="0"/>
              <a:t>Modeling and simulation: supply chain, social networks, economics and finance</a:t>
            </a:r>
          </a:p>
          <a:p>
            <a:pPr lvl="1"/>
            <a:r>
              <a:rPr lang="en-US" dirty="0"/>
              <a:t>Optimization</a:t>
            </a:r>
          </a:p>
          <a:p>
            <a:pPr lvl="1"/>
            <a:r>
              <a:rPr lang="en-US" dirty="0"/>
              <a:t>Image and video processing</a:t>
            </a:r>
          </a:p>
          <a:p>
            <a:pPr lvl="1"/>
            <a:r>
              <a:rPr lang="en-US" dirty="0"/>
              <a:t>Quantum computing</a:t>
            </a:r>
          </a:p>
        </p:txBody>
      </p:sp>
      <p:sp>
        <p:nvSpPr>
          <p:cNvPr id="4" name="Footer Placeholder 3">
            <a:extLst>
              <a:ext uri="{FF2B5EF4-FFF2-40B4-BE49-F238E27FC236}">
                <a16:creationId xmlns:a16="http://schemas.microsoft.com/office/drawing/2014/main" id="{F04BD0F0-9FDD-0984-D4FF-0360048AADF3}"/>
              </a:ext>
            </a:extLst>
          </p:cNvPr>
          <p:cNvSpPr>
            <a:spLocks noGrp="1"/>
          </p:cNvSpPr>
          <p:nvPr>
            <p:ph type="ftr" sz="quarter" idx="11"/>
          </p:nvPr>
        </p:nvSpPr>
        <p:spPr/>
        <p:txBody>
          <a:bodyPr/>
          <a:lstStyle/>
          <a:p>
            <a:r>
              <a:rPr lang="en-US"/>
              <a:t>Dr. Prasanna Date | datepa@ornl.gov | PrasannaDate.com</a:t>
            </a:r>
          </a:p>
        </p:txBody>
      </p:sp>
    </p:spTree>
    <p:extLst>
      <p:ext uri="{BB962C8B-B14F-4D97-AF65-F5344CB8AC3E}">
        <p14:creationId xmlns:p14="http://schemas.microsoft.com/office/powerpoint/2010/main" val="3966793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C585-D16E-BE16-ABB6-6B016275EB91}"/>
              </a:ext>
            </a:extLst>
          </p:cNvPr>
          <p:cNvSpPr>
            <a:spLocks noGrp="1"/>
          </p:cNvSpPr>
          <p:nvPr>
            <p:ph type="title"/>
          </p:nvPr>
        </p:nvSpPr>
        <p:spPr/>
        <p:txBody>
          <a:bodyPr/>
          <a:lstStyle/>
          <a:p>
            <a:r>
              <a:rPr lang="en-US" dirty="0"/>
              <a:t>Vectors</a:t>
            </a:r>
          </a:p>
        </p:txBody>
      </p:sp>
      <p:sp>
        <p:nvSpPr>
          <p:cNvPr id="4" name="Footer Placeholder 3">
            <a:extLst>
              <a:ext uri="{FF2B5EF4-FFF2-40B4-BE49-F238E27FC236}">
                <a16:creationId xmlns:a16="http://schemas.microsoft.com/office/drawing/2014/main" id="{737D1901-8F04-006F-6881-0428AE301D31}"/>
              </a:ext>
            </a:extLst>
          </p:cNvPr>
          <p:cNvSpPr>
            <a:spLocks noGrp="1"/>
          </p:cNvSpPr>
          <p:nvPr>
            <p:ph type="ftr" sz="quarter" idx="11"/>
          </p:nvPr>
        </p:nvSpPr>
        <p:spPr/>
        <p:txBody>
          <a:bodyPr/>
          <a:lstStyle/>
          <a:p>
            <a:r>
              <a:rPr lang="en-US"/>
              <a:t>Dr. Prasanna Date | datepa@ornl.gov | PrasannaDate.com</a:t>
            </a:r>
          </a:p>
        </p:txBody>
      </p:sp>
      <p:cxnSp>
        <p:nvCxnSpPr>
          <p:cNvPr id="8" name="Straight Arrow Connector 7">
            <a:extLst>
              <a:ext uri="{FF2B5EF4-FFF2-40B4-BE49-F238E27FC236}">
                <a16:creationId xmlns:a16="http://schemas.microsoft.com/office/drawing/2014/main" id="{DCEC8114-2AD8-AB59-1C89-F4516E393567}"/>
              </a:ext>
            </a:extLst>
          </p:cNvPr>
          <p:cNvCxnSpPr/>
          <p:nvPr/>
        </p:nvCxnSpPr>
        <p:spPr>
          <a:xfrm>
            <a:off x="1251678" y="5162843"/>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3866F3-76E4-CB90-AA4D-34ED89FFC00F}"/>
              </a:ext>
            </a:extLst>
          </p:cNvPr>
          <p:cNvCxnSpPr>
            <a:cxnSpLocks/>
          </p:cNvCxnSpPr>
          <p:nvPr/>
        </p:nvCxnSpPr>
        <p:spPr>
          <a:xfrm>
            <a:off x="1735841" y="2004646"/>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3BEB7C-994C-6265-BB3D-D0B0F0E8856E}"/>
              </a:ext>
            </a:extLst>
          </p:cNvPr>
          <p:cNvCxnSpPr>
            <a:cxnSpLocks/>
          </p:cNvCxnSpPr>
          <p:nvPr/>
        </p:nvCxnSpPr>
        <p:spPr>
          <a:xfrm flipV="1">
            <a:off x="1735841" y="2419642"/>
            <a:ext cx="1828800" cy="2743200"/>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362A8CD-47AA-E9E3-E075-CF1C26C09078}"/>
              </a:ext>
            </a:extLst>
          </p:cNvPr>
          <p:cNvCxnSpPr>
            <a:cxnSpLocks/>
          </p:cNvCxnSpPr>
          <p:nvPr/>
        </p:nvCxnSpPr>
        <p:spPr>
          <a:xfrm>
            <a:off x="1735841" y="5162842"/>
            <a:ext cx="914400"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E91F0B-F93C-892A-CF3E-3E44BCCF20DE}"/>
              </a:ext>
            </a:extLst>
          </p:cNvPr>
          <p:cNvCxnSpPr>
            <a:cxnSpLocks/>
          </p:cNvCxnSpPr>
          <p:nvPr/>
        </p:nvCxnSpPr>
        <p:spPr>
          <a:xfrm flipV="1">
            <a:off x="1735841" y="4248442"/>
            <a:ext cx="0" cy="91440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C5B5D5-0733-6675-0B3B-877FC19A48CE}"/>
                  </a:ext>
                </a:extLst>
              </p:cNvPr>
              <p:cNvSpPr txBox="1"/>
              <p:nvPr/>
            </p:nvSpPr>
            <p:spPr>
              <a:xfrm>
                <a:off x="2284480" y="5176015"/>
                <a:ext cx="9144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r>
                        <a:rPr lang="en-US" sz="1200" b="0" i="1" smtClean="0">
                          <a:latin typeface="Cambria Math" panose="02040503050406030204" pitchFamily="18" charset="0"/>
                        </a:rPr>
                        <m:t>=(1, 0)</m:t>
                      </m:r>
                    </m:oMath>
                  </m:oMathPara>
                </a14:m>
                <a:endParaRPr lang="en-US" sz="1200" dirty="0"/>
              </a:p>
            </p:txBody>
          </p:sp>
        </mc:Choice>
        <mc:Fallback xmlns="">
          <p:sp>
            <p:nvSpPr>
              <p:cNvPr id="21" name="TextBox 20">
                <a:extLst>
                  <a:ext uri="{FF2B5EF4-FFF2-40B4-BE49-F238E27FC236}">
                    <a16:creationId xmlns:a16="http://schemas.microsoft.com/office/drawing/2014/main" id="{EAC5B5D5-0733-6675-0B3B-877FC19A48CE}"/>
                  </a:ext>
                </a:extLst>
              </p:cNvPr>
              <p:cNvSpPr txBox="1">
                <a:spLocks noRot="1" noChangeAspect="1" noMove="1" noResize="1" noEditPoints="1" noAdjustHandles="1" noChangeArrowheads="1" noChangeShapeType="1" noTextEdit="1"/>
              </p:cNvSpPr>
              <p:nvPr/>
            </p:nvSpPr>
            <p:spPr>
              <a:xfrm>
                <a:off x="2284480" y="5176015"/>
                <a:ext cx="914401" cy="276999"/>
              </a:xfrm>
              <a:prstGeom prst="rect">
                <a:avLst/>
              </a:prstGeom>
              <a:blipFill>
                <a:blip r:embed="rId2"/>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BFE5258-FECC-DCB2-8473-B53C7F1F4FFB}"/>
                  </a:ext>
                </a:extLst>
              </p:cNvPr>
              <p:cNvSpPr txBox="1"/>
              <p:nvPr/>
            </p:nvSpPr>
            <p:spPr>
              <a:xfrm>
                <a:off x="886268" y="4109942"/>
                <a:ext cx="96680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𝑦</m:t>
                          </m:r>
                        </m:e>
                      </m:acc>
                      <m:r>
                        <a:rPr lang="en-US" sz="1200" b="0" i="1" smtClean="0">
                          <a:latin typeface="Cambria Math" panose="02040503050406030204" pitchFamily="18" charset="0"/>
                        </a:rPr>
                        <m:t>=(0, 1)</m:t>
                      </m:r>
                    </m:oMath>
                  </m:oMathPara>
                </a14:m>
                <a:endParaRPr lang="en-US" sz="1200" dirty="0"/>
              </a:p>
            </p:txBody>
          </p:sp>
        </mc:Choice>
        <mc:Fallback xmlns="">
          <p:sp>
            <p:nvSpPr>
              <p:cNvPr id="22" name="TextBox 21">
                <a:extLst>
                  <a:ext uri="{FF2B5EF4-FFF2-40B4-BE49-F238E27FC236}">
                    <a16:creationId xmlns:a16="http://schemas.microsoft.com/office/drawing/2014/main" id="{7BFE5258-FECC-DCB2-8473-B53C7F1F4FFB}"/>
                  </a:ext>
                </a:extLst>
              </p:cNvPr>
              <p:cNvSpPr txBox="1">
                <a:spLocks noRot="1" noChangeAspect="1" noMove="1" noResize="1" noEditPoints="1" noAdjustHandles="1" noChangeArrowheads="1" noChangeShapeType="1" noTextEdit="1"/>
              </p:cNvSpPr>
              <p:nvPr/>
            </p:nvSpPr>
            <p:spPr>
              <a:xfrm>
                <a:off x="886268" y="4109942"/>
                <a:ext cx="9668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4F57915-0104-B424-AB83-CF64B3C20C59}"/>
                  </a:ext>
                </a:extLst>
              </p:cNvPr>
              <p:cNvSpPr txBox="1"/>
              <p:nvPr/>
            </p:nvSpPr>
            <p:spPr>
              <a:xfrm>
                <a:off x="3094897" y="2138286"/>
                <a:ext cx="83550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𝑣</m:t>
                      </m:r>
                      <m:r>
                        <a:rPr lang="en-US" sz="1200" b="0" i="1" smtClean="0">
                          <a:latin typeface="Cambria Math" panose="02040503050406030204" pitchFamily="18" charset="0"/>
                        </a:rPr>
                        <m:t>=(2, 3)</m:t>
                      </m:r>
                    </m:oMath>
                  </m:oMathPara>
                </a14:m>
                <a:endParaRPr lang="en-US" sz="1200" dirty="0"/>
              </a:p>
            </p:txBody>
          </p:sp>
        </mc:Choice>
        <mc:Fallback xmlns="">
          <p:sp>
            <p:nvSpPr>
              <p:cNvPr id="23" name="TextBox 22">
                <a:extLst>
                  <a:ext uri="{FF2B5EF4-FFF2-40B4-BE49-F238E27FC236}">
                    <a16:creationId xmlns:a16="http://schemas.microsoft.com/office/drawing/2014/main" id="{34F57915-0104-B424-AB83-CF64B3C20C59}"/>
                  </a:ext>
                </a:extLst>
              </p:cNvPr>
              <p:cNvSpPr txBox="1">
                <a:spLocks noRot="1" noChangeAspect="1" noMove="1" noResize="1" noEditPoints="1" noAdjustHandles="1" noChangeArrowheads="1" noChangeShapeType="1" noTextEdit="1"/>
              </p:cNvSpPr>
              <p:nvPr/>
            </p:nvSpPr>
            <p:spPr>
              <a:xfrm>
                <a:off x="3094897" y="2138286"/>
                <a:ext cx="835505" cy="276999"/>
              </a:xfrm>
              <a:prstGeom prst="rect">
                <a:avLst/>
              </a:prstGeom>
              <a:blipFill>
                <a:blip r:embed="rId4"/>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E7F2BC2-7233-B3D5-9672-210EEE9C9F78}"/>
                  </a:ext>
                </a:extLst>
              </p:cNvPr>
              <p:cNvSpPr txBox="1"/>
              <p:nvPr/>
            </p:nvSpPr>
            <p:spPr>
              <a:xfrm>
                <a:off x="4543518" y="520080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oMath>
                  </m:oMathPara>
                </a14:m>
                <a:endParaRPr lang="en-US" sz="1200" dirty="0"/>
              </a:p>
            </p:txBody>
          </p:sp>
        </mc:Choice>
        <mc:Fallback xmlns="">
          <p:sp>
            <p:nvSpPr>
              <p:cNvPr id="24" name="TextBox 23">
                <a:extLst>
                  <a:ext uri="{FF2B5EF4-FFF2-40B4-BE49-F238E27FC236}">
                    <a16:creationId xmlns:a16="http://schemas.microsoft.com/office/drawing/2014/main" id="{DE7F2BC2-7233-B3D5-9672-210EEE9C9F78}"/>
                  </a:ext>
                </a:extLst>
              </p:cNvPr>
              <p:cNvSpPr txBox="1">
                <a:spLocks noRot="1" noChangeAspect="1" noMove="1" noResize="1" noEditPoints="1" noAdjustHandles="1" noChangeArrowheads="1" noChangeShapeType="1" noTextEdit="1"/>
              </p:cNvSpPr>
              <p:nvPr/>
            </p:nvSpPr>
            <p:spPr>
              <a:xfrm>
                <a:off x="4543518" y="5200800"/>
                <a:ext cx="731520"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47935F7-7B9C-929F-7654-BDCBF8ABECD5}"/>
                  </a:ext>
                </a:extLst>
              </p:cNvPr>
              <p:cNvSpPr txBox="1"/>
              <p:nvPr/>
            </p:nvSpPr>
            <p:spPr>
              <a:xfrm>
                <a:off x="1191890" y="192024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oMath>
                  </m:oMathPara>
                </a14:m>
                <a:endParaRPr lang="en-US" sz="1200" dirty="0"/>
              </a:p>
            </p:txBody>
          </p:sp>
        </mc:Choice>
        <mc:Fallback xmlns="">
          <p:sp>
            <p:nvSpPr>
              <p:cNvPr id="25" name="TextBox 24">
                <a:extLst>
                  <a:ext uri="{FF2B5EF4-FFF2-40B4-BE49-F238E27FC236}">
                    <a16:creationId xmlns:a16="http://schemas.microsoft.com/office/drawing/2014/main" id="{047935F7-7B9C-929F-7654-BDCBF8ABECD5}"/>
                  </a:ext>
                </a:extLst>
              </p:cNvPr>
              <p:cNvSpPr txBox="1">
                <a:spLocks noRot="1" noChangeAspect="1" noMove="1" noResize="1" noEditPoints="1" noAdjustHandles="1" noChangeArrowheads="1" noChangeShapeType="1" noTextEdit="1"/>
              </p:cNvSpPr>
              <p:nvPr/>
            </p:nvSpPr>
            <p:spPr>
              <a:xfrm>
                <a:off x="1191890" y="1920240"/>
                <a:ext cx="731520" cy="276999"/>
              </a:xfrm>
              <a:prstGeom prst="rect">
                <a:avLst/>
              </a:prstGeom>
              <a:blipFill>
                <a:blip r:embed="rId6"/>
                <a:stretch>
                  <a:fillRect b="-909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1032D60-C32F-46B6-E803-C4FC2A4352BD}"/>
              </a:ext>
            </a:extLst>
          </p:cNvPr>
          <p:cNvSpPr txBox="1"/>
          <p:nvPr/>
        </p:nvSpPr>
        <p:spPr>
          <a:xfrm>
            <a:off x="5394971" y="1498209"/>
            <a:ext cx="6105368" cy="369332"/>
          </a:xfrm>
          <a:prstGeom prst="rect">
            <a:avLst/>
          </a:prstGeom>
          <a:noFill/>
        </p:spPr>
        <p:txBody>
          <a:bodyPr wrap="square" rtlCol="0">
            <a:spAutoFit/>
          </a:bodyPr>
          <a:lstStyle/>
          <a:p>
            <a:r>
              <a:rPr lang="en-US" dirty="0"/>
              <a:t>Mathematical objects having magnitude as well as direction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5AB99EB-4AD8-AC8D-9E12-EC48B5CDAD4F}"/>
                  </a:ext>
                </a:extLst>
              </p:cNvPr>
              <p:cNvSpPr txBox="1"/>
              <p:nvPr/>
            </p:nvSpPr>
            <p:spPr>
              <a:xfrm>
                <a:off x="5396143" y="2138286"/>
                <a:ext cx="6105368" cy="5542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m:oMathPara>
                </a14:m>
                <a:endParaRPr lang="en-US" dirty="0"/>
              </a:p>
            </p:txBody>
          </p:sp>
        </mc:Choice>
        <mc:Fallback xmlns="">
          <p:sp>
            <p:nvSpPr>
              <p:cNvPr id="27" name="TextBox 26">
                <a:extLst>
                  <a:ext uri="{FF2B5EF4-FFF2-40B4-BE49-F238E27FC236}">
                    <a16:creationId xmlns:a16="http://schemas.microsoft.com/office/drawing/2014/main" id="{85AB99EB-4AD8-AC8D-9E12-EC48B5CDAD4F}"/>
                  </a:ext>
                </a:extLst>
              </p:cNvPr>
              <p:cNvSpPr txBox="1">
                <a:spLocks noRot="1" noChangeAspect="1" noMove="1" noResize="1" noEditPoints="1" noAdjustHandles="1" noChangeArrowheads="1" noChangeShapeType="1" noTextEdit="1"/>
              </p:cNvSpPr>
              <p:nvPr/>
            </p:nvSpPr>
            <p:spPr>
              <a:xfrm>
                <a:off x="5396143" y="2138286"/>
                <a:ext cx="6105368" cy="554254"/>
              </a:xfrm>
              <a:prstGeom prst="rect">
                <a:avLst/>
              </a:prstGeom>
              <a:blipFill>
                <a:blip r:embed="rId7"/>
                <a:stretch>
                  <a:fillRect b="-4444"/>
                </a:stretch>
              </a:blipFill>
            </p:spPr>
            <p:txBody>
              <a:bodyPr/>
              <a:lstStyle/>
              <a:p>
                <a:r>
                  <a:rPr lang="en-US">
                    <a:noFill/>
                  </a:rPr>
                  <a:t> </a:t>
                </a:r>
              </a:p>
            </p:txBody>
          </p:sp>
        </mc:Fallback>
      </mc:AlternateContent>
    </p:spTree>
    <p:extLst>
      <p:ext uri="{BB962C8B-B14F-4D97-AF65-F5344CB8AC3E}">
        <p14:creationId xmlns:p14="http://schemas.microsoft.com/office/powerpoint/2010/main" val="2541863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C585-D16E-BE16-ABB6-6B016275EB91}"/>
              </a:ext>
            </a:extLst>
          </p:cNvPr>
          <p:cNvSpPr>
            <a:spLocks noGrp="1"/>
          </p:cNvSpPr>
          <p:nvPr>
            <p:ph type="title"/>
          </p:nvPr>
        </p:nvSpPr>
        <p:spPr/>
        <p:txBody>
          <a:bodyPr/>
          <a:lstStyle/>
          <a:p>
            <a:r>
              <a:rPr lang="en-US" dirty="0"/>
              <a:t>Vectors</a:t>
            </a:r>
          </a:p>
        </p:txBody>
      </p:sp>
      <p:sp>
        <p:nvSpPr>
          <p:cNvPr id="4" name="Footer Placeholder 3">
            <a:extLst>
              <a:ext uri="{FF2B5EF4-FFF2-40B4-BE49-F238E27FC236}">
                <a16:creationId xmlns:a16="http://schemas.microsoft.com/office/drawing/2014/main" id="{737D1901-8F04-006F-6881-0428AE301D31}"/>
              </a:ext>
            </a:extLst>
          </p:cNvPr>
          <p:cNvSpPr>
            <a:spLocks noGrp="1"/>
          </p:cNvSpPr>
          <p:nvPr>
            <p:ph type="ftr" sz="quarter" idx="11"/>
          </p:nvPr>
        </p:nvSpPr>
        <p:spPr/>
        <p:txBody>
          <a:bodyPr/>
          <a:lstStyle/>
          <a:p>
            <a:r>
              <a:rPr lang="en-US"/>
              <a:t>Dr. Prasanna Date | datepa@ornl.gov | PrasannaDate.com</a:t>
            </a:r>
          </a:p>
        </p:txBody>
      </p:sp>
      <p:cxnSp>
        <p:nvCxnSpPr>
          <p:cNvPr id="8" name="Straight Arrow Connector 7">
            <a:extLst>
              <a:ext uri="{FF2B5EF4-FFF2-40B4-BE49-F238E27FC236}">
                <a16:creationId xmlns:a16="http://schemas.microsoft.com/office/drawing/2014/main" id="{DCEC8114-2AD8-AB59-1C89-F4516E393567}"/>
              </a:ext>
            </a:extLst>
          </p:cNvPr>
          <p:cNvCxnSpPr/>
          <p:nvPr/>
        </p:nvCxnSpPr>
        <p:spPr>
          <a:xfrm>
            <a:off x="1251678" y="5162843"/>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3866F3-76E4-CB90-AA4D-34ED89FFC00F}"/>
              </a:ext>
            </a:extLst>
          </p:cNvPr>
          <p:cNvCxnSpPr>
            <a:cxnSpLocks/>
          </p:cNvCxnSpPr>
          <p:nvPr/>
        </p:nvCxnSpPr>
        <p:spPr>
          <a:xfrm>
            <a:off x="1735841" y="2004646"/>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3BEB7C-994C-6265-BB3D-D0B0F0E8856E}"/>
              </a:ext>
            </a:extLst>
          </p:cNvPr>
          <p:cNvCxnSpPr>
            <a:cxnSpLocks/>
          </p:cNvCxnSpPr>
          <p:nvPr/>
        </p:nvCxnSpPr>
        <p:spPr>
          <a:xfrm flipV="1">
            <a:off x="1735841" y="2419642"/>
            <a:ext cx="1828800" cy="2743200"/>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362A8CD-47AA-E9E3-E075-CF1C26C09078}"/>
              </a:ext>
            </a:extLst>
          </p:cNvPr>
          <p:cNvCxnSpPr>
            <a:cxnSpLocks/>
          </p:cNvCxnSpPr>
          <p:nvPr/>
        </p:nvCxnSpPr>
        <p:spPr>
          <a:xfrm>
            <a:off x="1735841" y="5162842"/>
            <a:ext cx="914400"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E91F0B-F93C-892A-CF3E-3E44BCCF20DE}"/>
              </a:ext>
            </a:extLst>
          </p:cNvPr>
          <p:cNvCxnSpPr>
            <a:cxnSpLocks/>
          </p:cNvCxnSpPr>
          <p:nvPr/>
        </p:nvCxnSpPr>
        <p:spPr>
          <a:xfrm flipV="1">
            <a:off x="1735841" y="4248442"/>
            <a:ext cx="0" cy="91440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AC5B5D5-0733-6675-0B3B-877FC19A48CE}"/>
                  </a:ext>
                </a:extLst>
              </p:cNvPr>
              <p:cNvSpPr txBox="1"/>
              <p:nvPr/>
            </p:nvSpPr>
            <p:spPr>
              <a:xfrm>
                <a:off x="2284480" y="5176015"/>
                <a:ext cx="9144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r>
                        <a:rPr lang="en-US" sz="1200" b="0" i="1" smtClean="0">
                          <a:latin typeface="Cambria Math" panose="02040503050406030204" pitchFamily="18" charset="0"/>
                        </a:rPr>
                        <m:t>=(1, 0)</m:t>
                      </m:r>
                    </m:oMath>
                  </m:oMathPara>
                </a14:m>
                <a:endParaRPr lang="en-US" sz="1200" dirty="0"/>
              </a:p>
            </p:txBody>
          </p:sp>
        </mc:Choice>
        <mc:Fallback>
          <p:sp>
            <p:nvSpPr>
              <p:cNvPr id="21" name="TextBox 20">
                <a:extLst>
                  <a:ext uri="{FF2B5EF4-FFF2-40B4-BE49-F238E27FC236}">
                    <a16:creationId xmlns:a16="http://schemas.microsoft.com/office/drawing/2014/main" id="{EAC5B5D5-0733-6675-0B3B-877FC19A48CE}"/>
                  </a:ext>
                </a:extLst>
              </p:cNvPr>
              <p:cNvSpPr txBox="1">
                <a:spLocks noRot="1" noChangeAspect="1" noMove="1" noResize="1" noEditPoints="1" noAdjustHandles="1" noChangeArrowheads="1" noChangeShapeType="1" noTextEdit="1"/>
              </p:cNvSpPr>
              <p:nvPr/>
            </p:nvSpPr>
            <p:spPr>
              <a:xfrm>
                <a:off x="2284480" y="5176015"/>
                <a:ext cx="914401" cy="276999"/>
              </a:xfrm>
              <a:prstGeom prst="rect">
                <a:avLst/>
              </a:prstGeom>
              <a:blipFill>
                <a:blip r:embed="rId2"/>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BFE5258-FECC-DCB2-8473-B53C7F1F4FFB}"/>
                  </a:ext>
                </a:extLst>
              </p:cNvPr>
              <p:cNvSpPr txBox="1"/>
              <p:nvPr/>
            </p:nvSpPr>
            <p:spPr>
              <a:xfrm>
                <a:off x="886268" y="4109942"/>
                <a:ext cx="96680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𝑦</m:t>
                          </m:r>
                        </m:e>
                      </m:acc>
                      <m:r>
                        <a:rPr lang="en-US" sz="1200" b="0" i="1" smtClean="0">
                          <a:latin typeface="Cambria Math" panose="02040503050406030204" pitchFamily="18" charset="0"/>
                        </a:rPr>
                        <m:t>=(0, 1)</m:t>
                      </m:r>
                    </m:oMath>
                  </m:oMathPara>
                </a14:m>
                <a:endParaRPr lang="en-US" sz="1200" dirty="0"/>
              </a:p>
            </p:txBody>
          </p:sp>
        </mc:Choice>
        <mc:Fallback>
          <p:sp>
            <p:nvSpPr>
              <p:cNvPr id="22" name="TextBox 21">
                <a:extLst>
                  <a:ext uri="{FF2B5EF4-FFF2-40B4-BE49-F238E27FC236}">
                    <a16:creationId xmlns:a16="http://schemas.microsoft.com/office/drawing/2014/main" id="{7BFE5258-FECC-DCB2-8473-B53C7F1F4FFB}"/>
                  </a:ext>
                </a:extLst>
              </p:cNvPr>
              <p:cNvSpPr txBox="1">
                <a:spLocks noRot="1" noChangeAspect="1" noMove="1" noResize="1" noEditPoints="1" noAdjustHandles="1" noChangeArrowheads="1" noChangeShapeType="1" noTextEdit="1"/>
              </p:cNvSpPr>
              <p:nvPr/>
            </p:nvSpPr>
            <p:spPr>
              <a:xfrm>
                <a:off x="886268" y="4109942"/>
                <a:ext cx="9668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4F57915-0104-B424-AB83-CF64B3C20C59}"/>
                  </a:ext>
                </a:extLst>
              </p:cNvPr>
              <p:cNvSpPr txBox="1"/>
              <p:nvPr/>
            </p:nvSpPr>
            <p:spPr>
              <a:xfrm>
                <a:off x="3094897" y="2138286"/>
                <a:ext cx="83550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𝑣</m:t>
                      </m:r>
                      <m:r>
                        <a:rPr lang="en-US" sz="1200" b="0" i="1" smtClean="0">
                          <a:latin typeface="Cambria Math" panose="02040503050406030204" pitchFamily="18" charset="0"/>
                        </a:rPr>
                        <m:t>=(2, 3)</m:t>
                      </m:r>
                    </m:oMath>
                  </m:oMathPara>
                </a14:m>
                <a:endParaRPr lang="en-US" sz="1200" dirty="0"/>
              </a:p>
            </p:txBody>
          </p:sp>
        </mc:Choice>
        <mc:Fallback>
          <p:sp>
            <p:nvSpPr>
              <p:cNvPr id="23" name="TextBox 22">
                <a:extLst>
                  <a:ext uri="{FF2B5EF4-FFF2-40B4-BE49-F238E27FC236}">
                    <a16:creationId xmlns:a16="http://schemas.microsoft.com/office/drawing/2014/main" id="{34F57915-0104-B424-AB83-CF64B3C20C59}"/>
                  </a:ext>
                </a:extLst>
              </p:cNvPr>
              <p:cNvSpPr txBox="1">
                <a:spLocks noRot="1" noChangeAspect="1" noMove="1" noResize="1" noEditPoints="1" noAdjustHandles="1" noChangeArrowheads="1" noChangeShapeType="1" noTextEdit="1"/>
              </p:cNvSpPr>
              <p:nvPr/>
            </p:nvSpPr>
            <p:spPr>
              <a:xfrm>
                <a:off x="3094897" y="2138286"/>
                <a:ext cx="835505" cy="276999"/>
              </a:xfrm>
              <a:prstGeom prst="rect">
                <a:avLst/>
              </a:prstGeom>
              <a:blipFill>
                <a:blip r:embed="rId4"/>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E7F2BC2-7233-B3D5-9672-210EEE9C9F78}"/>
                  </a:ext>
                </a:extLst>
              </p:cNvPr>
              <p:cNvSpPr txBox="1"/>
              <p:nvPr/>
            </p:nvSpPr>
            <p:spPr>
              <a:xfrm>
                <a:off x="4543518" y="520080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oMath>
                  </m:oMathPara>
                </a14:m>
                <a:endParaRPr lang="en-US" sz="1200" dirty="0"/>
              </a:p>
            </p:txBody>
          </p:sp>
        </mc:Choice>
        <mc:Fallback>
          <p:sp>
            <p:nvSpPr>
              <p:cNvPr id="24" name="TextBox 23">
                <a:extLst>
                  <a:ext uri="{FF2B5EF4-FFF2-40B4-BE49-F238E27FC236}">
                    <a16:creationId xmlns:a16="http://schemas.microsoft.com/office/drawing/2014/main" id="{DE7F2BC2-7233-B3D5-9672-210EEE9C9F78}"/>
                  </a:ext>
                </a:extLst>
              </p:cNvPr>
              <p:cNvSpPr txBox="1">
                <a:spLocks noRot="1" noChangeAspect="1" noMove="1" noResize="1" noEditPoints="1" noAdjustHandles="1" noChangeArrowheads="1" noChangeShapeType="1" noTextEdit="1"/>
              </p:cNvSpPr>
              <p:nvPr/>
            </p:nvSpPr>
            <p:spPr>
              <a:xfrm>
                <a:off x="4543518" y="5200800"/>
                <a:ext cx="731520"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47935F7-7B9C-929F-7654-BDCBF8ABECD5}"/>
                  </a:ext>
                </a:extLst>
              </p:cNvPr>
              <p:cNvSpPr txBox="1"/>
              <p:nvPr/>
            </p:nvSpPr>
            <p:spPr>
              <a:xfrm>
                <a:off x="1191890" y="192024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oMath>
                  </m:oMathPara>
                </a14:m>
                <a:endParaRPr lang="en-US" sz="1200" dirty="0"/>
              </a:p>
            </p:txBody>
          </p:sp>
        </mc:Choice>
        <mc:Fallback>
          <p:sp>
            <p:nvSpPr>
              <p:cNvPr id="25" name="TextBox 24">
                <a:extLst>
                  <a:ext uri="{FF2B5EF4-FFF2-40B4-BE49-F238E27FC236}">
                    <a16:creationId xmlns:a16="http://schemas.microsoft.com/office/drawing/2014/main" id="{047935F7-7B9C-929F-7654-BDCBF8ABECD5}"/>
                  </a:ext>
                </a:extLst>
              </p:cNvPr>
              <p:cNvSpPr txBox="1">
                <a:spLocks noRot="1" noChangeAspect="1" noMove="1" noResize="1" noEditPoints="1" noAdjustHandles="1" noChangeArrowheads="1" noChangeShapeType="1" noTextEdit="1"/>
              </p:cNvSpPr>
              <p:nvPr/>
            </p:nvSpPr>
            <p:spPr>
              <a:xfrm>
                <a:off x="1191890" y="1920240"/>
                <a:ext cx="731520" cy="276999"/>
              </a:xfrm>
              <a:prstGeom prst="rect">
                <a:avLst/>
              </a:prstGeom>
              <a:blipFill>
                <a:blip r:embed="rId6"/>
                <a:stretch>
                  <a:fillRect b="-909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1032D60-C32F-46B6-E803-C4FC2A4352BD}"/>
              </a:ext>
            </a:extLst>
          </p:cNvPr>
          <p:cNvSpPr txBox="1"/>
          <p:nvPr/>
        </p:nvSpPr>
        <p:spPr>
          <a:xfrm>
            <a:off x="5394971" y="1498209"/>
            <a:ext cx="6105368" cy="369332"/>
          </a:xfrm>
          <a:prstGeom prst="rect">
            <a:avLst/>
          </a:prstGeom>
          <a:noFill/>
        </p:spPr>
        <p:txBody>
          <a:bodyPr wrap="square" rtlCol="0">
            <a:spAutoFit/>
          </a:bodyPr>
          <a:lstStyle/>
          <a:p>
            <a:r>
              <a:rPr lang="en-US" dirty="0"/>
              <a:t>Mathematical objects having magnitude as well as direction</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85AB99EB-4AD8-AC8D-9E12-EC48B5CDAD4F}"/>
                  </a:ext>
                </a:extLst>
              </p:cNvPr>
              <p:cNvSpPr txBox="1"/>
              <p:nvPr/>
            </p:nvSpPr>
            <p:spPr>
              <a:xfrm>
                <a:off x="5396143" y="2138286"/>
                <a:ext cx="6105368" cy="5542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m:oMathPara>
                </a14:m>
                <a:endParaRPr lang="en-US" dirty="0"/>
              </a:p>
            </p:txBody>
          </p:sp>
        </mc:Choice>
        <mc:Fallback>
          <p:sp>
            <p:nvSpPr>
              <p:cNvPr id="27" name="TextBox 26">
                <a:extLst>
                  <a:ext uri="{FF2B5EF4-FFF2-40B4-BE49-F238E27FC236}">
                    <a16:creationId xmlns:a16="http://schemas.microsoft.com/office/drawing/2014/main" id="{85AB99EB-4AD8-AC8D-9E12-EC48B5CDAD4F}"/>
                  </a:ext>
                </a:extLst>
              </p:cNvPr>
              <p:cNvSpPr txBox="1">
                <a:spLocks noRot="1" noChangeAspect="1" noMove="1" noResize="1" noEditPoints="1" noAdjustHandles="1" noChangeArrowheads="1" noChangeShapeType="1" noTextEdit="1"/>
              </p:cNvSpPr>
              <p:nvPr/>
            </p:nvSpPr>
            <p:spPr>
              <a:xfrm>
                <a:off x="5396143" y="2138286"/>
                <a:ext cx="6105368" cy="554254"/>
              </a:xfrm>
              <a:prstGeom prst="rect">
                <a:avLst/>
              </a:prstGeom>
              <a:blipFill>
                <a:blip r:embed="rId7"/>
                <a:stretch>
                  <a:fillRect b="-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342DD6B-61AA-34F0-0941-4665B3926C54}"/>
                  </a:ext>
                </a:extLst>
              </p:cNvPr>
              <p:cNvSpPr txBox="1"/>
              <p:nvPr/>
            </p:nvSpPr>
            <p:spPr>
              <a:xfrm>
                <a:off x="5394971" y="2692540"/>
                <a:ext cx="6105368" cy="5763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+3</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p:sp>
            <p:nvSpPr>
              <p:cNvPr id="28" name="TextBox 27">
                <a:extLst>
                  <a:ext uri="{FF2B5EF4-FFF2-40B4-BE49-F238E27FC236}">
                    <a16:creationId xmlns:a16="http://schemas.microsoft.com/office/drawing/2014/main" id="{1342DD6B-61AA-34F0-0941-4665B3926C54}"/>
                  </a:ext>
                </a:extLst>
              </p:cNvPr>
              <p:cNvSpPr txBox="1">
                <a:spLocks noRot="1" noChangeAspect="1" noMove="1" noResize="1" noEditPoints="1" noAdjustHandles="1" noChangeArrowheads="1" noChangeShapeType="1" noTextEdit="1"/>
              </p:cNvSpPr>
              <p:nvPr/>
            </p:nvSpPr>
            <p:spPr>
              <a:xfrm>
                <a:off x="5394971" y="2692540"/>
                <a:ext cx="6105368" cy="57631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83A98B5-C090-1448-87A7-34A80335BE26}"/>
                  </a:ext>
                </a:extLst>
              </p:cNvPr>
              <p:cNvSpPr txBox="1"/>
              <p:nvPr/>
            </p:nvSpPr>
            <p:spPr>
              <a:xfrm>
                <a:off x="5394971" y="3272369"/>
                <a:ext cx="6105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=2</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+3</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p:sp>
            <p:nvSpPr>
              <p:cNvPr id="29" name="TextBox 28">
                <a:extLst>
                  <a:ext uri="{FF2B5EF4-FFF2-40B4-BE49-F238E27FC236}">
                    <a16:creationId xmlns:a16="http://schemas.microsoft.com/office/drawing/2014/main" id="{B83A98B5-C090-1448-87A7-34A80335BE26}"/>
                  </a:ext>
                </a:extLst>
              </p:cNvPr>
              <p:cNvSpPr txBox="1">
                <a:spLocks noRot="1" noChangeAspect="1" noMove="1" noResize="1" noEditPoints="1" noAdjustHandles="1" noChangeArrowheads="1" noChangeShapeType="1" noTextEdit="1"/>
              </p:cNvSpPr>
              <p:nvPr/>
            </p:nvSpPr>
            <p:spPr>
              <a:xfrm>
                <a:off x="5394971" y="3272369"/>
                <a:ext cx="6105368" cy="369332"/>
              </a:xfrm>
              <a:prstGeom prst="rect">
                <a:avLst/>
              </a:prstGeom>
              <a:blipFill>
                <a:blip r:embed="rId9"/>
                <a:stretch>
                  <a:fillRect b="-66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C708E83-B8BC-081B-86D9-8F92C8A0B1FD}"/>
              </a:ext>
            </a:extLst>
          </p:cNvPr>
          <p:cNvCxnSpPr>
            <a:cxnSpLocks/>
          </p:cNvCxnSpPr>
          <p:nvPr/>
        </p:nvCxnSpPr>
        <p:spPr>
          <a:xfrm flipH="1">
            <a:off x="8538210" y="2320290"/>
            <a:ext cx="1211580" cy="49149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25A24B9-6EA0-B1EC-FD87-CB2869F8ECE9}"/>
              </a:ext>
            </a:extLst>
          </p:cNvPr>
          <p:cNvCxnSpPr>
            <a:cxnSpLocks/>
          </p:cNvCxnSpPr>
          <p:nvPr/>
        </p:nvCxnSpPr>
        <p:spPr>
          <a:xfrm flipH="1">
            <a:off x="9246870" y="2415285"/>
            <a:ext cx="502920" cy="396495"/>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3A9D40-8845-4991-AF3D-6C1ABC8F098E}"/>
              </a:ext>
            </a:extLst>
          </p:cNvPr>
          <p:cNvSpPr txBox="1"/>
          <p:nvPr/>
        </p:nvSpPr>
        <p:spPr>
          <a:xfrm>
            <a:off x="9749789" y="2197239"/>
            <a:ext cx="1600201" cy="369332"/>
          </a:xfrm>
          <a:prstGeom prst="rect">
            <a:avLst/>
          </a:prstGeom>
          <a:noFill/>
        </p:spPr>
        <p:txBody>
          <a:bodyPr wrap="square" rtlCol="0">
            <a:spAutoFit/>
          </a:bodyPr>
          <a:lstStyle/>
          <a:p>
            <a:r>
              <a:rPr lang="en-US" dirty="0"/>
              <a:t>Standard Basis</a:t>
            </a:r>
          </a:p>
        </p:txBody>
      </p:sp>
    </p:spTree>
    <p:extLst>
      <p:ext uri="{BB962C8B-B14F-4D97-AF65-F5344CB8AC3E}">
        <p14:creationId xmlns:p14="http://schemas.microsoft.com/office/powerpoint/2010/main" val="3630622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C585-D16E-BE16-ABB6-6B016275EB91}"/>
              </a:ext>
            </a:extLst>
          </p:cNvPr>
          <p:cNvSpPr>
            <a:spLocks noGrp="1"/>
          </p:cNvSpPr>
          <p:nvPr>
            <p:ph type="title"/>
          </p:nvPr>
        </p:nvSpPr>
        <p:spPr/>
        <p:txBody>
          <a:bodyPr/>
          <a:lstStyle/>
          <a:p>
            <a:r>
              <a:rPr lang="en-US" dirty="0"/>
              <a:t>Matrices</a:t>
            </a:r>
          </a:p>
        </p:txBody>
      </p:sp>
      <p:sp>
        <p:nvSpPr>
          <p:cNvPr id="4" name="Footer Placeholder 3">
            <a:extLst>
              <a:ext uri="{FF2B5EF4-FFF2-40B4-BE49-F238E27FC236}">
                <a16:creationId xmlns:a16="http://schemas.microsoft.com/office/drawing/2014/main" id="{737D1901-8F04-006F-6881-0428AE301D31}"/>
              </a:ext>
            </a:extLst>
          </p:cNvPr>
          <p:cNvSpPr>
            <a:spLocks noGrp="1"/>
          </p:cNvSpPr>
          <p:nvPr>
            <p:ph type="ftr" sz="quarter" idx="11"/>
          </p:nvPr>
        </p:nvSpPr>
        <p:spPr/>
        <p:txBody>
          <a:bodyPr/>
          <a:lstStyle/>
          <a:p>
            <a:r>
              <a:rPr lang="en-US"/>
              <a:t>Dr. Prasanna Date | datepa@ornl.gov | PrasannaDate.com</a:t>
            </a:r>
          </a:p>
        </p:txBody>
      </p:sp>
      <p:cxnSp>
        <p:nvCxnSpPr>
          <p:cNvPr id="8" name="Straight Arrow Connector 7">
            <a:extLst>
              <a:ext uri="{FF2B5EF4-FFF2-40B4-BE49-F238E27FC236}">
                <a16:creationId xmlns:a16="http://schemas.microsoft.com/office/drawing/2014/main" id="{DCEC8114-2AD8-AB59-1C89-F4516E393567}"/>
              </a:ext>
            </a:extLst>
          </p:cNvPr>
          <p:cNvCxnSpPr/>
          <p:nvPr/>
        </p:nvCxnSpPr>
        <p:spPr>
          <a:xfrm>
            <a:off x="1251678" y="5162843"/>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3866F3-76E4-CB90-AA4D-34ED89FFC00F}"/>
              </a:ext>
            </a:extLst>
          </p:cNvPr>
          <p:cNvCxnSpPr>
            <a:cxnSpLocks/>
          </p:cNvCxnSpPr>
          <p:nvPr/>
        </p:nvCxnSpPr>
        <p:spPr>
          <a:xfrm>
            <a:off x="1735841" y="2004646"/>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3BEB7C-994C-6265-BB3D-D0B0F0E8856E}"/>
              </a:ext>
            </a:extLst>
          </p:cNvPr>
          <p:cNvCxnSpPr>
            <a:cxnSpLocks/>
          </p:cNvCxnSpPr>
          <p:nvPr/>
        </p:nvCxnSpPr>
        <p:spPr>
          <a:xfrm flipV="1">
            <a:off x="1735841" y="2419642"/>
            <a:ext cx="1828800" cy="2743200"/>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362A8CD-47AA-E9E3-E075-CF1C26C09078}"/>
              </a:ext>
            </a:extLst>
          </p:cNvPr>
          <p:cNvCxnSpPr>
            <a:cxnSpLocks/>
          </p:cNvCxnSpPr>
          <p:nvPr/>
        </p:nvCxnSpPr>
        <p:spPr>
          <a:xfrm>
            <a:off x="1735841" y="5162842"/>
            <a:ext cx="914400"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E91F0B-F93C-892A-CF3E-3E44BCCF20DE}"/>
              </a:ext>
            </a:extLst>
          </p:cNvPr>
          <p:cNvCxnSpPr>
            <a:cxnSpLocks/>
          </p:cNvCxnSpPr>
          <p:nvPr/>
        </p:nvCxnSpPr>
        <p:spPr>
          <a:xfrm flipV="1">
            <a:off x="1735841" y="4248442"/>
            <a:ext cx="0" cy="91440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AC5B5D5-0733-6675-0B3B-877FC19A48CE}"/>
                  </a:ext>
                </a:extLst>
              </p:cNvPr>
              <p:cNvSpPr txBox="1"/>
              <p:nvPr/>
            </p:nvSpPr>
            <p:spPr>
              <a:xfrm>
                <a:off x="2284480" y="5176015"/>
                <a:ext cx="9144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r>
                        <a:rPr lang="en-US" sz="1200" b="0" i="1" smtClean="0">
                          <a:latin typeface="Cambria Math" panose="02040503050406030204" pitchFamily="18" charset="0"/>
                        </a:rPr>
                        <m:t>=(1, 0)</m:t>
                      </m:r>
                    </m:oMath>
                  </m:oMathPara>
                </a14:m>
                <a:endParaRPr lang="en-US" sz="1200" dirty="0"/>
              </a:p>
            </p:txBody>
          </p:sp>
        </mc:Choice>
        <mc:Fallback>
          <p:sp>
            <p:nvSpPr>
              <p:cNvPr id="21" name="TextBox 20">
                <a:extLst>
                  <a:ext uri="{FF2B5EF4-FFF2-40B4-BE49-F238E27FC236}">
                    <a16:creationId xmlns:a16="http://schemas.microsoft.com/office/drawing/2014/main" id="{EAC5B5D5-0733-6675-0B3B-877FC19A48CE}"/>
                  </a:ext>
                </a:extLst>
              </p:cNvPr>
              <p:cNvSpPr txBox="1">
                <a:spLocks noRot="1" noChangeAspect="1" noMove="1" noResize="1" noEditPoints="1" noAdjustHandles="1" noChangeArrowheads="1" noChangeShapeType="1" noTextEdit="1"/>
              </p:cNvSpPr>
              <p:nvPr/>
            </p:nvSpPr>
            <p:spPr>
              <a:xfrm>
                <a:off x="2284480" y="5176015"/>
                <a:ext cx="914401" cy="276999"/>
              </a:xfrm>
              <a:prstGeom prst="rect">
                <a:avLst/>
              </a:prstGeom>
              <a:blipFill>
                <a:blip r:embed="rId2"/>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BFE5258-FECC-DCB2-8473-B53C7F1F4FFB}"/>
                  </a:ext>
                </a:extLst>
              </p:cNvPr>
              <p:cNvSpPr txBox="1"/>
              <p:nvPr/>
            </p:nvSpPr>
            <p:spPr>
              <a:xfrm>
                <a:off x="886268" y="4109942"/>
                <a:ext cx="96680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𝑦</m:t>
                          </m:r>
                        </m:e>
                      </m:acc>
                      <m:r>
                        <a:rPr lang="en-US" sz="1200" b="0" i="1" smtClean="0">
                          <a:latin typeface="Cambria Math" panose="02040503050406030204" pitchFamily="18" charset="0"/>
                        </a:rPr>
                        <m:t>=(0, 1)</m:t>
                      </m:r>
                    </m:oMath>
                  </m:oMathPara>
                </a14:m>
                <a:endParaRPr lang="en-US" sz="1200" dirty="0"/>
              </a:p>
            </p:txBody>
          </p:sp>
        </mc:Choice>
        <mc:Fallback>
          <p:sp>
            <p:nvSpPr>
              <p:cNvPr id="22" name="TextBox 21">
                <a:extLst>
                  <a:ext uri="{FF2B5EF4-FFF2-40B4-BE49-F238E27FC236}">
                    <a16:creationId xmlns:a16="http://schemas.microsoft.com/office/drawing/2014/main" id="{7BFE5258-FECC-DCB2-8473-B53C7F1F4FFB}"/>
                  </a:ext>
                </a:extLst>
              </p:cNvPr>
              <p:cNvSpPr txBox="1">
                <a:spLocks noRot="1" noChangeAspect="1" noMove="1" noResize="1" noEditPoints="1" noAdjustHandles="1" noChangeArrowheads="1" noChangeShapeType="1" noTextEdit="1"/>
              </p:cNvSpPr>
              <p:nvPr/>
            </p:nvSpPr>
            <p:spPr>
              <a:xfrm>
                <a:off x="886268" y="4109942"/>
                <a:ext cx="9668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4F57915-0104-B424-AB83-CF64B3C20C59}"/>
                  </a:ext>
                </a:extLst>
              </p:cNvPr>
              <p:cNvSpPr txBox="1"/>
              <p:nvPr/>
            </p:nvSpPr>
            <p:spPr>
              <a:xfrm>
                <a:off x="3094897" y="2138286"/>
                <a:ext cx="83550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𝑣</m:t>
                      </m:r>
                      <m:r>
                        <a:rPr lang="en-US" sz="1200" b="0" i="1" smtClean="0">
                          <a:latin typeface="Cambria Math" panose="02040503050406030204" pitchFamily="18" charset="0"/>
                        </a:rPr>
                        <m:t>=(2, 3)</m:t>
                      </m:r>
                    </m:oMath>
                  </m:oMathPara>
                </a14:m>
                <a:endParaRPr lang="en-US" sz="1200" dirty="0"/>
              </a:p>
            </p:txBody>
          </p:sp>
        </mc:Choice>
        <mc:Fallback>
          <p:sp>
            <p:nvSpPr>
              <p:cNvPr id="23" name="TextBox 22">
                <a:extLst>
                  <a:ext uri="{FF2B5EF4-FFF2-40B4-BE49-F238E27FC236}">
                    <a16:creationId xmlns:a16="http://schemas.microsoft.com/office/drawing/2014/main" id="{34F57915-0104-B424-AB83-CF64B3C20C59}"/>
                  </a:ext>
                </a:extLst>
              </p:cNvPr>
              <p:cNvSpPr txBox="1">
                <a:spLocks noRot="1" noChangeAspect="1" noMove="1" noResize="1" noEditPoints="1" noAdjustHandles="1" noChangeArrowheads="1" noChangeShapeType="1" noTextEdit="1"/>
              </p:cNvSpPr>
              <p:nvPr/>
            </p:nvSpPr>
            <p:spPr>
              <a:xfrm>
                <a:off x="3094897" y="2138286"/>
                <a:ext cx="835505" cy="276999"/>
              </a:xfrm>
              <a:prstGeom prst="rect">
                <a:avLst/>
              </a:prstGeom>
              <a:blipFill>
                <a:blip r:embed="rId4"/>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E7F2BC2-7233-B3D5-9672-210EEE9C9F78}"/>
                  </a:ext>
                </a:extLst>
              </p:cNvPr>
              <p:cNvSpPr txBox="1"/>
              <p:nvPr/>
            </p:nvSpPr>
            <p:spPr>
              <a:xfrm>
                <a:off x="4543518" y="520080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oMath>
                  </m:oMathPara>
                </a14:m>
                <a:endParaRPr lang="en-US" sz="1200" dirty="0"/>
              </a:p>
            </p:txBody>
          </p:sp>
        </mc:Choice>
        <mc:Fallback>
          <p:sp>
            <p:nvSpPr>
              <p:cNvPr id="24" name="TextBox 23">
                <a:extLst>
                  <a:ext uri="{FF2B5EF4-FFF2-40B4-BE49-F238E27FC236}">
                    <a16:creationId xmlns:a16="http://schemas.microsoft.com/office/drawing/2014/main" id="{DE7F2BC2-7233-B3D5-9672-210EEE9C9F78}"/>
                  </a:ext>
                </a:extLst>
              </p:cNvPr>
              <p:cNvSpPr txBox="1">
                <a:spLocks noRot="1" noChangeAspect="1" noMove="1" noResize="1" noEditPoints="1" noAdjustHandles="1" noChangeArrowheads="1" noChangeShapeType="1" noTextEdit="1"/>
              </p:cNvSpPr>
              <p:nvPr/>
            </p:nvSpPr>
            <p:spPr>
              <a:xfrm>
                <a:off x="4543518" y="5200800"/>
                <a:ext cx="731520"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47935F7-7B9C-929F-7654-BDCBF8ABECD5}"/>
                  </a:ext>
                </a:extLst>
              </p:cNvPr>
              <p:cNvSpPr txBox="1"/>
              <p:nvPr/>
            </p:nvSpPr>
            <p:spPr>
              <a:xfrm>
                <a:off x="1191890" y="192024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oMath>
                  </m:oMathPara>
                </a14:m>
                <a:endParaRPr lang="en-US" sz="1200" dirty="0"/>
              </a:p>
            </p:txBody>
          </p:sp>
        </mc:Choice>
        <mc:Fallback>
          <p:sp>
            <p:nvSpPr>
              <p:cNvPr id="25" name="TextBox 24">
                <a:extLst>
                  <a:ext uri="{FF2B5EF4-FFF2-40B4-BE49-F238E27FC236}">
                    <a16:creationId xmlns:a16="http://schemas.microsoft.com/office/drawing/2014/main" id="{047935F7-7B9C-929F-7654-BDCBF8ABECD5}"/>
                  </a:ext>
                </a:extLst>
              </p:cNvPr>
              <p:cNvSpPr txBox="1">
                <a:spLocks noRot="1" noChangeAspect="1" noMove="1" noResize="1" noEditPoints="1" noAdjustHandles="1" noChangeArrowheads="1" noChangeShapeType="1" noTextEdit="1"/>
              </p:cNvSpPr>
              <p:nvPr/>
            </p:nvSpPr>
            <p:spPr>
              <a:xfrm>
                <a:off x="1191890" y="1920240"/>
                <a:ext cx="731520" cy="276999"/>
              </a:xfrm>
              <a:prstGeom prst="rect">
                <a:avLst/>
              </a:prstGeom>
              <a:blipFill>
                <a:blip r:embed="rId6"/>
                <a:stretch>
                  <a:fillRect b="-909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1032D60-C32F-46B6-E803-C4FC2A4352BD}"/>
              </a:ext>
            </a:extLst>
          </p:cNvPr>
          <p:cNvSpPr txBox="1"/>
          <p:nvPr/>
        </p:nvSpPr>
        <p:spPr>
          <a:xfrm>
            <a:off x="5394971" y="1498209"/>
            <a:ext cx="6105368" cy="369332"/>
          </a:xfrm>
          <a:prstGeom prst="rect">
            <a:avLst/>
          </a:prstGeom>
          <a:noFill/>
        </p:spPr>
        <p:txBody>
          <a:bodyPr wrap="square" rtlCol="0">
            <a:spAutoFit/>
          </a:bodyPr>
          <a:lstStyle/>
          <a:p>
            <a:r>
              <a:rPr lang="en-US" dirty="0"/>
              <a:t>Vectors stacked horizontally; captures linear operations.</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85AB99EB-4AD8-AC8D-9E12-EC48B5CDAD4F}"/>
                  </a:ext>
                </a:extLst>
              </p:cNvPr>
              <p:cNvSpPr txBox="1"/>
              <p:nvPr/>
            </p:nvSpPr>
            <p:spPr>
              <a:xfrm>
                <a:off x="5396143" y="2138286"/>
                <a:ext cx="6105368" cy="5542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m:oMathPara>
                </a14:m>
                <a:endParaRPr lang="en-US" dirty="0"/>
              </a:p>
            </p:txBody>
          </p:sp>
        </mc:Choice>
        <mc:Fallback>
          <p:sp>
            <p:nvSpPr>
              <p:cNvPr id="27" name="TextBox 26">
                <a:extLst>
                  <a:ext uri="{FF2B5EF4-FFF2-40B4-BE49-F238E27FC236}">
                    <a16:creationId xmlns:a16="http://schemas.microsoft.com/office/drawing/2014/main" id="{85AB99EB-4AD8-AC8D-9E12-EC48B5CDAD4F}"/>
                  </a:ext>
                </a:extLst>
              </p:cNvPr>
              <p:cNvSpPr txBox="1">
                <a:spLocks noRot="1" noChangeAspect="1" noMove="1" noResize="1" noEditPoints="1" noAdjustHandles="1" noChangeArrowheads="1" noChangeShapeType="1" noTextEdit="1"/>
              </p:cNvSpPr>
              <p:nvPr/>
            </p:nvSpPr>
            <p:spPr>
              <a:xfrm>
                <a:off x="5396143" y="2138286"/>
                <a:ext cx="6105368" cy="554254"/>
              </a:xfrm>
              <a:prstGeom prst="rect">
                <a:avLst/>
              </a:prstGeom>
              <a:blipFill>
                <a:blip r:embed="rId7"/>
                <a:stretch>
                  <a:fillRect b="-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342DD6B-61AA-34F0-0941-4665B3926C54}"/>
                  </a:ext>
                </a:extLst>
              </p:cNvPr>
              <p:cNvSpPr txBox="1"/>
              <p:nvPr/>
            </p:nvSpPr>
            <p:spPr>
              <a:xfrm>
                <a:off x="5394971" y="2692540"/>
                <a:ext cx="6105368" cy="5763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+3</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p:sp>
            <p:nvSpPr>
              <p:cNvPr id="28" name="TextBox 27">
                <a:extLst>
                  <a:ext uri="{FF2B5EF4-FFF2-40B4-BE49-F238E27FC236}">
                    <a16:creationId xmlns:a16="http://schemas.microsoft.com/office/drawing/2014/main" id="{1342DD6B-61AA-34F0-0941-4665B3926C54}"/>
                  </a:ext>
                </a:extLst>
              </p:cNvPr>
              <p:cNvSpPr txBox="1">
                <a:spLocks noRot="1" noChangeAspect="1" noMove="1" noResize="1" noEditPoints="1" noAdjustHandles="1" noChangeArrowheads="1" noChangeShapeType="1" noTextEdit="1"/>
              </p:cNvSpPr>
              <p:nvPr/>
            </p:nvSpPr>
            <p:spPr>
              <a:xfrm>
                <a:off x="5394971" y="2692540"/>
                <a:ext cx="6105368" cy="57631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83A98B5-C090-1448-87A7-34A80335BE26}"/>
                  </a:ext>
                </a:extLst>
              </p:cNvPr>
              <p:cNvSpPr txBox="1"/>
              <p:nvPr/>
            </p:nvSpPr>
            <p:spPr>
              <a:xfrm>
                <a:off x="5394971" y="3272369"/>
                <a:ext cx="6105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=2</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+3</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p:sp>
            <p:nvSpPr>
              <p:cNvPr id="29" name="TextBox 28">
                <a:extLst>
                  <a:ext uri="{FF2B5EF4-FFF2-40B4-BE49-F238E27FC236}">
                    <a16:creationId xmlns:a16="http://schemas.microsoft.com/office/drawing/2014/main" id="{B83A98B5-C090-1448-87A7-34A80335BE26}"/>
                  </a:ext>
                </a:extLst>
              </p:cNvPr>
              <p:cNvSpPr txBox="1">
                <a:spLocks noRot="1" noChangeAspect="1" noMove="1" noResize="1" noEditPoints="1" noAdjustHandles="1" noChangeArrowheads="1" noChangeShapeType="1" noTextEdit="1"/>
              </p:cNvSpPr>
              <p:nvPr/>
            </p:nvSpPr>
            <p:spPr>
              <a:xfrm>
                <a:off x="5394971" y="3272369"/>
                <a:ext cx="6105368" cy="369332"/>
              </a:xfrm>
              <a:prstGeom prst="rect">
                <a:avLst/>
              </a:prstGeom>
              <a:blipFill>
                <a:blip r:embed="rId9"/>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CC910A0-9244-18FA-8886-63C10FE49642}"/>
                  </a:ext>
                </a:extLst>
              </p:cNvPr>
              <p:cNvSpPr txBox="1"/>
              <p:nvPr/>
            </p:nvSpPr>
            <p:spPr>
              <a:xfrm>
                <a:off x="5394971" y="3641102"/>
                <a:ext cx="6105368" cy="552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m:oMathPara>
                </a14:m>
                <a:endParaRPr lang="en-US" dirty="0"/>
              </a:p>
            </p:txBody>
          </p:sp>
        </mc:Choice>
        <mc:Fallback>
          <p:sp>
            <p:nvSpPr>
              <p:cNvPr id="3" name="TextBox 2">
                <a:extLst>
                  <a:ext uri="{FF2B5EF4-FFF2-40B4-BE49-F238E27FC236}">
                    <a16:creationId xmlns:a16="http://schemas.microsoft.com/office/drawing/2014/main" id="{4CC910A0-9244-18FA-8886-63C10FE49642}"/>
                  </a:ext>
                </a:extLst>
              </p:cNvPr>
              <p:cNvSpPr txBox="1">
                <a:spLocks noRot="1" noChangeAspect="1" noMove="1" noResize="1" noEditPoints="1" noAdjustHandles="1" noChangeArrowheads="1" noChangeShapeType="1" noTextEdit="1"/>
              </p:cNvSpPr>
              <p:nvPr/>
            </p:nvSpPr>
            <p:spPr>
              <a:xfrm>
                <a:off x="5394971" y="3641102"/>
                <a:ext cx="6105368" cy="552459"/>
              </a:xfrm>
              <a:prstGeom prst="rect">
                <a:avLst/>
              </a:prstGeom>
              <a:blipFill>
                <a:blip r:embed="rId10"/>
                <a:stretch>
                  <a:fillRect b="-444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B80E8778-C9B2-B72D-7B2A-7E92E68A218D}"/>
              </a:ext>
            </a:extLst>
          </p:cNvPr>
          <p:cNvCxnSpPr>
            <a:cxnSpLocks/>
          </p:cNvCxnSpPr>
          <p:nvPr/>
        </p:nvCxnSpPr>
        <p:spPr>
          <a:xfrm flipH="1">
            <a:off x="8538209" y="3277623"/>
            <a:ext cx="1211580" cy="49149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8516CA6-8676-3C39-55B7-83F83042EC23}"/>
              </a:ext>
            </a:extLst>
          </p:cNvPr>
          <p:cNvSpPr txBox="1"/>
          <p:nvPr/>
        </p:nvSpPr>
        <p:spPr>
          <a:xfrm>
            <a:off x="9749789" y="2815958"/>
            <a:ext cx="1828800" cy="923330"/>
          </a:xfrm>
          <a:prstGeom prst="rect">
            <a:avLst/>
          </a:prstGeom>
          <a:noFill/>
        </p:spPr>
        <p:txBody>
          <a:bodyPr wrap="square" rtlCol="0">
            <a:spAutoFit/>
          </a:bodyPr>
          <a:lstStyle/>
          <a:p>
            <a:r>
              <a:rPr lang="en-US" dirty="0"/>
              <a:t>Standard basis vectors stacked horizontally</a:t>
            </a:r>
          </a:p>
        </p:txBody>
      </p:sp>
    </p:spTree>
    <p:extLst>
      <p:ext uri="{BB962C8B-B14F-4D97-AF65-F5344CB8AC3E}">
        <p14:creationId xmlns:p14="http://schemas.microsoft.com/office/powerpoint/2010/main" val="4074650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C585-D16E-BE16-ABB6-6B016275EB91}"/>
              </a:ext>
            </a:extLst>
          </p:cNvPr>
          <p:cNvSpPr>
            <a:spLocks noGrp="1"/>
          </p:cNvSpPr>
          <p:nvPr>
            <p:ph type="title"/>
          </p:nvPr>
        </p:nvSpPr>
        <p:spPr/>
        <p:txBody>
          <a:bodyPr/>
          <a:lstStyle/>
          <a:p>
            <a:r>
              <a:rPr lang="en-US" dirty="0"/>
              <a:t>Matrices</a:t>
            </a:r>
          </a:p>
        </p:txBody>
      </p:sp>
      <p:sp>
        <p:nvSpPr>
          <p:cNvPr id="4" name="Footer Placeholder 3">
            <a:extLst>
              <a:ext uri="{FF2B5EF4-FFF2-40B4-BE49-F238E27FC236}">
                <a16:creationId xmlns:a16="http://schemas.microsoft.com/office/drawing/2014/main" id="{737D1901-8F04-006F-6881-0428AE301D31}"/>
              </a:ext>
            </a:extLst>
          </p:cNvPr>
          <p:cNvSpPr>
            <a:spLocks noGrp="1"/>
          </p:cNvSpPr>
          <p:nvPr>
            <p:ph type="ftr" sz="quarter" idx="11"/>
          </p:nvPr>
        </p:nvSpPr>
        <p:spPr/>
        <p:txBody>
          <a:bodyPr/>
          <a:lstStyle/>
          <a:p>
            <a:r>
              <a:rPr lang="en-US"/>
              <a:t>Dr. Prasanna Date | datepa@ornl.gov | PrasannaDate.com</a:t>
            </a:r>
          </a:p>
        </p:txBody>
      </p:sp>
      <p:cxnSp>
        <p:nvCxnSpPr>
          <p:cNvPr id="8" name="Straight Arrow Connector 7">
            <a:extLst>
              <a:ext uri="{FF2B5EF4-FFF2-40B4-BE49-F238E27FC236}">
                <a16:creationId xmlns:a16="http://schemas.microsoft.com/office/drawing/2014/main" id="{DCEC8114-2AD8-AB59-1C89-F4516E393567}"/>
              </a:ext>
            </a:extLst>
          </p:cNvPr>
          <p:cNvCxnSpPr/>
          <p:nvPr/>
        </p:nvCxnSpPr>
        <p:spPr>
          <a:xfrm>
            <a:off x="1251678" y="5162843"/>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3866F3-76E4-CB90-AA4D-34ED89FFC00F}"/>
              </a:ext>
            </a:extLst>
          </p:cNvPr>
          <p:cNvCxnSpPr>
            <a:cxnSpLocks/>
          </p:cNvCxnSpPr>
          <p:nvPr/>
        </p:nvCxnSpPr>
        <p:spPr>
          <a:xfrm>
            <a:off x="1735841" y="2004646"/>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3BEB7C-994C-6265-BB3D-D0B0F0E8856E}"/>
              </a:ext>
            </a:extLst>
          </p:cNvPr>
          <p:cNvCxnSpPr>
            <a:cxnSpLocks/>
          </p:cNvCxnSpPr>
          <p:nvPr/>
        </p:nvCxnSpPr>
        <p:spPr>
          <a:xfrm flipV="1">
            <a:off x="1735841" y="2419642"/>
            <a:ext cx="1828800" cy="2743200"/>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362A8CD-47AA-E9E3-E075-CF1C26C09078}"/>
              </a:ext>
            </a:extLst>
          </p:cNvPr>
          <p:cNvCxnSpPr>
            <a:cxnSpLocks/>
          </p:cNvCxnSpPr>
          <p:nvPr/>
        </p:nvCxnSpPr>
        <p:spPr>
          <a:xfrm>
            <a:off x="1735841" y="5162842"/>
            <a:ext cx="914400"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E91F0B-F93C-892A-CF3E-3E44BCCF20DE}"/>
              </a:ext>
            </a:extLst>
          </p:cNvPr>
          <p:cNvCxnSpPr>
            <a:cxnSpLocks/>
          </p:cNvCxnSpPr>
          <p:nvPr/>
        </p:nvCxnSpPr>
        <p:spPr>
          <a:xfrm flipV="1">
            <a:off x="1735841" y="4248442"/>
            <a:ext cx="0" cy="91440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AC5B5D5-0733-6675-0B3B-877FC19A48CE}"/>
                  </a:ext>
                </a:extLst>
              </p:cNvPr>
              <p:cNvSpPr txBox="1"/>
              <p:nvPr/>
            </p:nvSpPr>
            <p:spPr>
              <a:xfrm>
                <a:off x="2284480" y="5176015"/>
                <a:ext cx="9144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r>
                        <a:rPr lang="en-US" sz="1200" b="0" i="1" smtClean="0">
                          <a:latin typeface="Cambria Math" panose="02040503050406030204" pitchFamily="18" charset="0"/>
                        </a:rPr>
                        <m:t>=(1, 0)</m:t>
                      </m:r>
                    </m:oMath>
                  </m:oMathPara>
                </a14:m>
                <a:endParaRPr lang="en-US" sz="1200" dirty="0"/>
              </a:p>
            </p:txBody>
          </p:sp>
        </mc:Choice>
        <mc:Fallback>
          <p:sp>
            <p:nvSpPr>
              <p:cNvPr id="21" name="TextBox 20">
                <a:extLst>
                  <a:ext uri="{FF2B5EF4-FFF2-40B4-BE49-F238E27FC236}">
                    <a16:creationId xmlns:a16="http://schemas.microsoft.com/office/drawing/2014/main" id="{EAC5B5D5-0733-6675-0B3B-877FC19A48CE}"/>
                  </a:ext>
                </a:extLst>
              </p:cNvPr>
              <p:cNvSpPr txBox="1">
                <a:spLocks noRot="1" noChangeAspect="1" noMove="1" noResize="1" noEditPoints="1" noAdjustHandles="1" noChangeArrowheads="1" noChangeShapeType="1" noTextEdit="1"/>
              </p:cNvSpPr>
              <p:nvPr/>
            </p:nvSpPr>
            <p:spPr>
              <a:xfrm>
                <a:off x="2284480" y="5176015"/>
                <a:ext cx="914401" cy="276999"/>
              </a:xfrm>
              <a:prstGeom prst="rect">
                <a:avLst/>
              </a:prstGeom>
              <a:blipFill>
                <a:blip r:embed="rId2"/>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BFE5258-FECC-DCB2-8473-B53C7F1F4FFB}"/>
                  </a:ext>
                </a:extLst>
              </p:cNvPr>
              <p:cNvSpPr txBox="1"/>
              <p:nvPr/>
            </p:nvSpPr>
            <p:spPr>
              <a:xfrm>
                <a:off x="886268" y="4109942"/>
                <a:ext cx="96680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𝑦</m:t>
                          </m:r>
                        </m:e>
                      </m:acc>
                      <m:r>
                        <a:rPr lang="en-US" sz="1200" b="0" i="1" smtClean="0">
                          <a:latin typeface="Cambria Math" panose="02040503050406030204" pitchFamily="18" charset="0"/>
                        </a:rPr>
                        <m:t>=(0, 1)</m:t>
                      </m:r>
                    </m:oMath>
                  </m:oMathPara>
                </a14:m>
                <a:endParaRPr lang="en-US" sz="1200" dirty="0"/>
              </a:p>
            </p:txBody>
          </p:sp>
        </mc:Choice>
        <mc:Fallback>
          <p:sp>
            <p:nvSpPr>
              <p:cNvPr id="22" name="TextBox 21">
                <a:extLst>
                  <a:ext uri="{FF2B5EF4-FFF2-40B4-BE49-F238E27FC236}">
                    <a16:creationId xmlns:a16="http://schemas.microsoft.com/office/drawing/2014/main" id="{7BFE5258-FECC-DCB2-8473-B53C7F1F4FFB}"/>
                  </a:ext>
                </a:extLst>
              </p:cNvPr>
              <p:cNvSpPr txBox="1">
                <a:spLocks noRot="1" noChangeAspect="1" noMove="1" noResize="1" noEditPoints="1" noAdjustHandles="1" noChangeArrowheads="1" noChangeShapeType="1" noTextEdit="1"/>
              </p:cNvSpPr>
              <p:nvPr/>
            </p:nvSpPr>
            <p:spPr>
              <a:xfrm>
                <a:off x="886268" y="4109942"/>
                <a:ext cx="9668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4F57915-0104-B424-AB83-CF64B3C20C59}"/>
                  </a:ext>
                </a:extLst>
              </p:cNvPr>
              <p:cNvSpPr txBox="1"/>
              <p:nvPr/>
            </p:nvSpPr>
            <p:spPr>
              <a:xfrm>
                <a:off x="3094897" y="2138286"/>
                <a:ext cx="83550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𝑣</m:t>
                      </m:r>
                      <m:r>
                        <a:rPr lang="en-US" sz="1200" b="0" i="1" smtClean="0">
                          <a:latin typeface="Cambria Math" panose="02040503050406030204" pitchFamily="18" charset="0"/>
                        </a:rPr>
                        <m:t>=(2, 3)</m:t>
                      </m:r>
                    </m:oMath>
                  </m:oMathPara>
                </a14:m>
                <a:endParaRPr lang="en-US" sz="1200" dirty="0"/>
              </a:p>
            </p:txBody>
          </p:sp>
        </mc:Choice>
        <mc:Fallback>
          <p:sp>
            <p:nvSpPr>
              <p:cNvPr id="23" name="TextBox 22">
                <a:extLst>
                  <a:ext uri="{FF2B5EF4-FFF2-40B4-BE49-F238E27FC236}">
                    <a16:creationId xmlns:a16="http://schemas.microsoft.com/office/drawing/2014/main" id="{34F57915-0104-B424-AB83-CF64B3C20C59}"/>
                  </a:ext>
                </a:extLst>
              </p:cNvPr>
              <p:cNvSpPr txBox="1">
                <a:spLocks noRot="1" noChangeAspect="1" noMove="1" noResize="1" noEditPoints="1" noAdjustHandles="1" noChangeArrowheads="1" noChangeShapeType="1" noTextEdit="1"/>
              </p:cNvSpPr>
              <p:nvPr/>
            </p:nvSpPr>
            <p:spPr>
              <a:xfrm>
                <a:off x="3094897" y="2138286"/>
                <a:ext cx="835505" cy="276999"/>
              </a:xfrm>
              <a:prstGeom prst="rect">
                <a:avLst/>
              </a:prstGeom>
              <a:blipFill>
                <a:blip r:embed="rId4"/>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E7F2BC2-7233-B3D5-9672-210EEE9C9F78}"/>
                  </a:ext>
                </a:extLst>
              </p:cNvPr>
              <p:cNvSpPr txBox="1"/>
              <p:nvPr/>
            </p:nvSpPr>
            <p:spPr>
              <a:xfrm>
                <a:off x="4543518" y="520080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oMath>
                  </m:oMathPara>
                </a14:m>
                <a:endParaRPr lang="en-US" sz="1200" dirty="0"/>
              </a:p>
            </p:txBody>
          </p:sp>
        </mc:Choice>
        <mc:Fallback>
          <p:sp>
            <p:nvSpPr>
              <p:cNvPr id="24" name="TextBox 23">
                <a:extLst>
                  <a:ext uri="{FF2B5EF4-FFF2-40B4-BE49-F238E27FC236}">
                    <a16:creationId xmlns:a16="http://schemas.microsoft.com/office/drawing/2014/main" id="{DE7F2BC2-7233-B3D5-9672-210EEE9C9F78}"/>
                  </a:ext>
                </a:extLst>
              </p:cNvPr>
              <p:cNvSpPr txBox="1">
                <a:spLocks noRot="1" noChangeAspect="1" noMove="1" noResize="1" noEditPoints="1" noAdjustHandles="1" noChangeArrowheads="1" noChangeShapeType="1" noTextEdit="1"/>
              </p:cNvSpPr>
              <p:nvPr/>
            </p:nvSpPr>
            <p:spPr>
              <a:xfrm>
                <a:off x="4543518" y="5200800"/>
                <a:ext cx="731520"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47935F7-7B9C-929F-7654-BDCBF8ABECD5}"/>
                  </a:ext>
                </a:extLst>
              </p:cNvPr>
              <p:cNvSpPr txBox="1"/>
              <p:nvPr/>
            </p:nvSpPr>
            <p:spPr>
              <a:xfrm>
                <a:off x="1191890" y="192024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oMath>
                  </m:oMathPara>
                </a14:m>
                <a:endParaRPr lang="en-US" sz="1200" dirty="0"/>
              </a:p>
            </p:txBody>
          </p:sp>
        </mc:Choice>
        <mc:Fallback>
          <p:sp>
            <p:nvSpPr>
              <p:cNvPr id="25" name="TextBox 24">
                <a:extLst>
                  <a:ext uri="{FF2B5EF4-FFF2-40B4-BE49-F238E27FC236}">
                    <a16:creationId xmlns:a16="http://schemas.microsoft.com/office/drawing/2014/main" id="{047935F7-7B9C-929F-7654-BDCBF8ABECD5}"/>
                  </a:ext>
                </a:extLst>
              </p:cNvPr>
              <p:cNvSpPr txBox="1">
                <a:spLocks noRot="1" noChangeAspect="1" noMove="1" noResize="1" noEditPoints="1" noAdjustHandles="1" noChangeArrowheads="1" noChangeShapeType="1" noTextEdit="1"/>
              </p:cNvSpPr>
              <p:nvPr/>
            </p:nvSpPr>
            <p:spPr>
              <a:xfrm>
                <a:off x="1191890" y="1920240"/>
                <a:ext cx="731520" cy="276999"/>
              </a:xfrm>
              <a:prstGeom prst="rect">
                <a:avLst/>
              </a:prstGeom>
              <a:blipFill>
                <a:blip r:embed="rId6"/>
                <a:stretch>
                  <a:fillRect b="-9091"/>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F1032D60-C32F-46B6-E803-C4FC2A4352BD}"/>
              </a:ext>
            </a:extLst>
          </p:cNvPr>
          <p:cNvSpPr txBox="1"/>
          <p:nvPr/>
        </p:nvSpPr>
        <p:spPr>
          <a:xfrm>
            <a:off x="5394971" y="1498209"/>
            <a:ext cx="6105368" cy="369332"/>
          </a:xfrm>
          <a:prstGeom prst="rect">
            <a:avLst/>
          </a:prstGeom>
          <a:noFill/>
        </p:spPr>
        <p:txBody>
          <a:bodyPr wrap="square" rtlCol="0">
            <a:spAutoFit/>
          </a:bodyPr>
          <a:lstStyle/>
          <a:p>
            <a:pPr algn="ctr"/>
            <a:r>
              <a:rPr lang="en-US" dirty="0"/>
              <a:t>Vectors stacked horizontally; captures linear operations.</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85AB99EB-4AD8-AC8D-9E12-EC48B5CDAD4F}"/>
                  </a:ext>
                </a:extLst>
              </p:cNvPr>
              <p:cNvSpPr txBox="1"/>
              <p:nvPr/>
            </p:nvSpPr>
            <p:spPr>
              <a:xfrm>
                <a:off x="5396143" y="2138286"/>
                <a:ext cx="6105368" cy="5542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m:oMathPara>
                </a14:m>
                <a:endParaRPr lang="en-US" dirty="0"/>
              </a:p>
            </p:txBody>
          </p:sp>
        </mc:Choice>
        <mc:Fallback>
          <p:sp>
            <p:nvSpPr>
              <p:cNvPr id="27" name="TextBox 26">
                <a:extLst>
                  <a:ext uri="{FF2B5EF4-FFF2-40B4-BE49-F238E27FC236}">
                    <a16:creationId xmlns:a16="http://schemas.microsoft.com/office/drawing/2014/main" id="{85AB99EB-4AD8-AC8D-9E12-EC48B5CDAD4F}"/>
                  </a:ext>
                </a:extLst>
              </p:cNvPr>
              <p:cNvSpPr txBox="1">
                <a:spLocks noRot="1" noChangeAspect="1" noMove="1" noResize="1" noEditPoints="1" noAdjustHandles="1" noChangeArrowheads="1" noChangeShapeType="1" noTextEdit="1"/>
              </p:cNvSpPr>
              <p:nvPr/>
            </p:nvSpPr>
            <p:spPr>
              <a:xfrm>
                <a:off x="5396143" y="2138286"/>
                <a:ext cx="6105368" cy="554254"/>
              </a:xfrm>
              <a:prstGeom prst="rect">
                <a:avLst/>
              </a:prstGeom>
              <a:blipFill>
                <a:blip r:embed="rId7"/>
                <a:stretch>
                  <a:fillRect b="-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342DD6B-61AA-34F0-0941-4665B3926C54}"/>
                  </a:ext>
                </a:extLst>
              </p:cNvPr>
              <p:cNvSpPr txBox="1"/>
              <p:nvPr/>
            </p:nvSpPr>
            <p:spPr>
              <a:xfrm>
                <a:off x="5394971" y="2692540"/>
                <a:ext cx="6105368" cy="5763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=2</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r>
                        <a:rPr lang="en-US" b="0" i="1" smtClean="0">
                          <a:latin typeface="Cambria Math" panose="02040503050406030204" pitchFamily="18" charset="0"/>
                        </a:rPr>
                        <m:t>+3</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p:sp>
            <p:nvSpPr>
              <p:cNvPr id="28" name="TextBox 27">
                <a:extLst>
                  <a:ext uri="{FF2B5EF4-FFF2-40B4-BE49-F238E27FC236}">
                    <a16:creationId xmlns:a16="http://schemas.microsoft.com/office/drawing/2014/main" id="{1342DD6B-61AA-34F0-0941-4665B3926C54}"/>
                  </a:ext>
                </a:extLst>
              </p:cNvPr>
              <p:cNvSpPr txBox="1">
                <a:spLocks noRot="1" noChangeAspect="1" noMove="1" noResize="1" noEditPoints="1" noAdjustHandles="1" noChangeArrowheads="1" noChangeShapeType="1" noTextEdit="1"/>
              </p:cNvSpPr>
              <p:nvPr/>
            </p:nvSpPr>
            <p:spPr>
              <a:xfrm>
                <a:off x="5394971" y="2692540"/>
                <a:ext cx="6105368" cy="57631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83A98B5-C090-1448-87A7-34A80335BE26}"/>
                  </a:ext>
                </a:extLst>
              </p:cNvPr>
              <p:cNvSpPr txBox="1"/>
              <p:nvPr/>
            </p:nvSpPr>
            <p:spPr>
              <a:xfrm>
                <a:off x="5394971" y="3272369"/>
                <a:ext cx="610536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=2</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+3</m:t>
                      </m:r>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oMath>
                  </m:oMathPara>
                </a14:m>
                <a:endParaRPr lang="en-US" dirty="0"/>
              </a:p>
            </p:txBody>
          </p:sp>
        </mc:Choice>
        <mc:Fallback>
          <p:sp>
            <p:nvSpPr>
              <p:cNvPr id="29" name="TextBox 28">
                <a:extLst>
                  <a:ext uri="{FF2B5EF4-FFF2-40B4-BE49-F238E27FC236}">
                    <a16:creationId xmlns:a16="http://schemas.microsoft.com/office/drawing/2014/main" id="{B83A98B5-C090-1448-87A7-34A80335BE26}"/>
                  </a:ext>
                </a:extLst>
              </p:cNvPr>
              <p:cNvSpPr txBox="1">
                <a:spLocks noRot="1" noChangeAspect="1" noMove="1" noResize="1" noEditPoints="1" noAdjustHandles="1" noChangeArrowheads="1" noChangeShapeType="1" noTextEdit="1"/>
              </p:cNvSpPr>
              <p:nvPr/>
            </p:nvSpPr>
            <p:spPr>
              <a:xfrm>
                <a:off x="5394971" y="3272369"/>
                <a:ext cx="6105368" cy="369332"/>
              </a:xfrm>
              <a:prstGeom prst="rect">
                <a:avLst/>
              </a:prstGeom>
              <a:blipFill>
                <a:blip r:embed="rId9"/>
                <a:stretch>
                  <a:fillRect b="-6667"/>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DC708E83-B8BC-081B-86D9-8F92C8A0B1FD}"/>
              </a:ext>
            </a:extLst>
          </p:cNvPr>
          <p:cNvCxnSpPr>
            <a:cxnSpLocks/>
          </p:cNvCxnSpPr>
          <p:nvPr/>
        </p:nvCxnSpPr>
        <p:spPr>
          <a:xfrm flipH="1">
            <a:off x="8538209" y="3517653"/>
            <a:ext cx="1211580" cy="491490"/>
          </a:xfrm>
          <a:prstGeom prst="straightConnector1">
            <a:avLst/>
          </a:prstGeom>
          <a:ln>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43A9D40-8845-4991-AF3D-6C1ABC8F098E}"/>
              </a:ext>
            </a:extLst>
          </p:cNvPr>
          <p:cNvSpPr txBox="1"/>
          <p:nvPr/>
        </p:nvSpPr>
        <p:spPr>
          <a:xfrm>
            <a:off x="9749789" y="3055988"/>
            <a:ext cx="1828800" cy="923330"/>
          </a:xfrm>
          <a:prstGeom prst="rect">
            <a:avLst/>
          </a:prstGeom>
          <a:noFill/>
        </p:spPr>
        <p:txBody>
          <a:bodyPr wrap="square" rtlCol="0">
            <a:spAutoFit/>
          </a:bodyPr>
          <a:lstStyle/>
          <a:p>
            <a:r>
              <a:rPr lang="en-US" dirty="0"/>
              <a:t>Standard basis vectors stacked horizontally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CC910A0-9244-18FA-8886-63C10FE49642}"/>
                  </a:ext>
                </a:extLst>
              </p:cNvPr>
              <p:cNvSpPr txBox="1"/>
              <p:nvPr/>
            </p:nvSpPr>
            <p:spPr>
              <a:xfrm>
                <a:off x="5394971" y="3890502"/>
                <a:ext cx="6105368" cy="552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m:oMathPara>
                </a14:m>
                <a:endParaRPr lang="en-US" dirty="0"/>
              </a:p>
            </p:txBody>
          </p:sp>
        </mc:Choice>
        <mc:Fallback>
          <p:sp>
            <p:nvSpPr>
              <p:cNvPr id="3" name="TextBox 2">
                <a:extLst>
                  <a:ext uri="{FF2B5EF4-FFF2-40B4-BE49-F238E27FC236}">
                    <a16:creationId xmlns:a16="http://schemas.microsoft.com/office/drawing/2014/main" id="{4CC910A0-9244-18FA-8886-63C10FE49642}"/>
                  </a:ext>
                </a:extLst>
              </p:cNvPr>
              <p:cNvSpPr txBox="1">
                <a:spLocks noRot="1" noChangeAspect="1" noMove="1" noResize="1" noEditPoints="1" noAdjustHandles="1" noChangeArrowheads="1" noChangeShapeType="1" noTextEdit="1"/>
              </p:cNvSpPr>
              <p:nvPr/>
            </p:nvSpPr>
            <p:spPr>
              <a:xfrm>
                <a:off x="5394971" y="3890502"/>
                <a:ext cx="6105368" cy="552459"/>
              </a:xfrm>
              <a:prstGeom prst="rect">
                <a:avLst/>
              </a:prstGeom>
              <a:blipFill>
                <a:blip r:embed="rId10"/>
                <a:stretch>
                  <a:fillRect b="-6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EC52348-DADA-E4F6-4D97-2AC1743A65E6}"/>
                  </a:ext>
                </a:extLst>
              </p:cNvPr>
              <p:cNvSpPr txBox="1"/>
              <p:nvPr/>
            </p:nvSpPr>
            <p:spPr>
              <a:xfrm>
                <a:off x="5394971" y="4534110"/>
                <a:ext cx="6105368" cy="5763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m:oMathPara>
                </a14:m>
                <a:endParaRPr lang="en-US" dirty="0"/>
              </a:p>
            </p:txBody>
          </p:sp>
        </mc:Choice>
        <mc:Fallback>
          <p:sp>
            <p:nvSpPr>
              <p:cNvPr id="6" name="TextBox 5">
                <a:extLst>
                  <a:ext uri="{FF2B5EF4-FFF2-40B4-BE49-F238E27FC236}">
                    <a16:creationId xmlns:a16="http://schemas.microsoft.com/office/drawing/2014/main" id="{5EC52348-DADA-E4F6-4D97-2AC1743A65E6}"/>
                  </a:ext>
                </a:extLst>
              </p:cNvPr>
              <p:cNvSpPr txBox="1">
                <a:spLocks noRot="1" noChangeAspect="1" noMove="1" noResize="1" noEditPoints="1" noAdjustHandles="1" noChangeArrowheads="1" noChangeShapeType="1" noTextEdit="1"/>
              </p:cNvSpPr>
              <p:nvPr/>
            </p:nvSpPr>
            <p:spPr>
              <a:xfrm>
                <a:off x="5394971" y="4534110"/>
                <a:ext cx="6105368" cy="57631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4085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CA1A-9976-7075-83BB-B3F1CF02E54E}"/>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886E64A-5F4E-E403-8E04-5142BE311818}"/>
              </a:ext>
            </a:extLst>
          </p:cNvPr>
          <p:cNvSpPr>
            <a:spLocks noGrp="1"/>
          </p:cNvSpPr>
          <p:nvPr>
            <p:ph idx="1"/>
          </p:nvPr>
        </p:nvSpPr>
        <p:spPr>
          <a:xfrm>
            <a:off x="1251678" y="1955368"/>
            <a:ext cx="10178322" cy="4488182"/>
          </a:xfrm>
        </p:spPr>
        <p:txBody>
          <a:bodyPr>
            <a:normAutofit/>
          </a:bodyPr>
          <a:lstStyle/>
          <a:p>
            <a:r>
              <a:rPr lang="en-US" dirty="0"/>
              <a:t>Experience</a:t>
            </a:r>
          </a:p>
          <a:p>
            <a:pPr lvl="1"/>
            <a:r>
              <a:rPr lang="en-US" dirty="0"/>
              <a:t>Research Scientist at ORNL (2019)</a:t>
            </a:r>
          </a:p>
          <a:p>
            <a:r>
              <a:rPr lang="en-US" dirty="0"/>
              <a:t>Education</a:t>
            </a:r>
          </a:p>
          <a:p>
            <a:pPr lvl="1"/>
            <a:r>
              <a:rPr lang="en-US" dirty="0"/>
              <a:t>PhD, MS and MEng from RPI (2019)</a:t>
            </a:r>
          </a:p>
          <a:p>
            <a:pPr lvl="1"/>
            <a:r>
              <a:rPr lang="en-US" dirty="0"/>
              <a:t>BE (Honors) from BITS </a:t>
            </a:r>
            <a:r>
              <a:rPr lang="en-US" dirty="0" err="1"/>
              <a:t>Pilani</a:t>
            </a:r>
            <a:r>
              <a:rPr lang="en-US" dirty="0"/>
              <a:t> (2014)</a:t>
            </a:r>
          </a:p>
          <a:p>
            <a:r>
              <a:rPr lang="en-US" dirty="0"/>
              <a:t>Research Interests: Quantum AI, Neuromorphic AI</a:t>
            </a:r>
          </a:p>
          <a:p>
            <a:r>
              <a:rPr lang="en-US" dirty="0"/>
              <a:t>Service:  </a:t>
            </a:r>
          </a:p>
          <a:p>
            <a:pPr lvl="1"/>
            <a:r>
              <a:rPr lang="en-US" dirty="0"/>
              <a:t>Associate Editor, IEEE TNNLS</a:t>
            </a:r>
          </a:p>
          <a:p>
            <a:pPr lvl="1"/>
            <a:r>
              <a:rPr lang="en-US" dirty="0"/>
              <a:t>Editorial Board Member, Nature Scientific Reports and Frontiers in Systems Neuroscience</a:t>
            </a:r>
          </a:p>
          <a:p>
            <a:pPr lvl="1"/>
            <a:r>
              <a:rPr lang="en-US" dirty="0"/>
              <a:t>Reviewer for ICML, Nature Communications Physics, Physical Review A, PLOS One etc.</a:t>
            </a:r>
          </a:p>
        </p:txBody>
      </p:sp>
      <p:sp>
        <p:nvSpPr>
          <p:cNvPr id="5" name="Footer Placeholder 4">
            <a:extLst>
              <a:ext uri="{FF2B5EF4-FFF2-40B4-BE49-F238E27FC236}">
                <a16:creationId xmlns:a16="http://schemas.microsoft.com/office/drawing/2014/main" id="{5E40A90A-178B-898A-E0CC-D23E7B5F87A2}"/>
              </a:ext>
            </a:extLst>
          </p:cNvPr>
          <p:cNvSpPr>
            <a:spLocks noGrp="1"/>
          </p:cNvSpPr>
          <p:nvPr>
            <p:ph type="ftr" sz="quarter" idx="11"/>
          </p:nvPr>
        </p:nvSpPr>
        <p:spPr/>
        <p:txBody>
          <a:bodyPr/>
          <a:lstStyle/>
          <a:p>
            <a:r>
              <a:rPr lang="en-US"/>
              <a:t>Dr. Prasanna Date | datepa@ornl.gov | PrasannaDate.com</a:t>
            </a:r>
            <a:endParaRPr lang="en-US" dirty="0"/>
          </a:p>
        </p:txBody>
      </p:sp>
      <p:pic>
        <p:nvPicPr>
          <p:cNvPr id="1026" name="Picture 2">
            <a:extLst>
              <a:ext uri="{FF2B5EF4-FFF2-40B4-BE49-F238E27FC236}">
                <a16:creationId xmlns:a16="http://schemas.microsoft.com/office/drawing/2014/main" id="{CF26D241-C839-FE0B-56D7-A276E8EB9F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980"/>
          <a:stretch/>
        </p:blipFill>
        <p:spPr bwMode="auto">
          <a:xfrm>
            <a:off x="7715120" y="381783"/>
            <a:ext cx="3049475" cy="12083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8DC12E-CBA6-9E35-BC53-1925A29BA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121" y="2006349"/>
            <a:ext cx="3049475" cy="12083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5A40EF-675B-9E0C-26C8-44A15D4BED44}"/>
              </a:ext>
            </a:extLst>
          </p:cNvPr>
          <p:cNvSpPr txBox="1"/>
          <p:nvPr/>
        </p:nvSpPr>
        <p:spPr>
          <a:xfrm>
            <a:off x="7715121" y="3213556"/>
            <a:ext cx="3049475" cy="215444"/>
          </a:xfrm>
          <a:prstGeom prst="rect">
            <a:avLst/>
          </a:prstGeom>
          <a:noFill/>
        </p:spPr>
        <p:txBody>
          <a:bodyPr wrap="square" rtlCol="0">
            <a:spAutoFit/>
          </a:bodyPr>
          <a:lstStyle/>
          <a:p>
            <a:pPr algn="ctr"/>
            <a:r>
              <a:rPr lang="en-US" sz="800" dirty="0"/>
              <a:t>Rensselaer Polytechnic Institute (RPI), New York, USA</a:t>
            </a:r>
          </a:p>
        </p:txBody>
      </p:sp>
      <p:sp>
        <p:nvSpPr>
          <p:cNvPr id="9" name="TextBox 8">
            <a:extLst>
              <a:ext uri="{FF2B5EF4-FFF2-40B4-BE49-F238E27FC236}">
                <a16:creationId xmlns:a16="http://schemas.microsoft.com/office/drawing/2014/main" id="{5B2ADB94-5CDE-49F7-D70A-E64A417AB31D}"/>
              </a:ext>
            </a:extLst>
          </p:cNvPr>
          <p:cNvSpPr txBox="1"/>
          <p:nvPr/>
        </p:nvSpPr>
        <p:spPr>
          <a:xfrm>
            <a:off x="7715121" y="1589534"/>
            <a:ext cx="3049475" cy="215444"/>
          </a:xfrm>
          <a:prstGeom prst="rect">
            <a:avLst/>
          </a:prstGeom>
          <a:noFill/>
        </p:spPr>
        <p:txBody>
          <a:bodyPr wrap="square" rtlCol="0">
            <a:spAutoFit/>
          </a:bodyPr>
          <a:lstStyle/>
          <a:p>
            <a:pPr algn="ctr"/>
            <a:r>
              <a:rPr lang="en-US" sz="800" dirty="0"/>
              <a:t>Oak Ridge National Laboratory (ORNL), Tennessee, USA</a:t>
            </a:r>
          </a:p>
        </p:txBody>
      </p:sp>
      <p:pic>
        <p:nvPicPr>
          <p:cNvPr id="1034" name="Picture 10">
            <a:extLst>
              <a:ext uri="{FF2B5EF4-FFF2-40B4-BE49-F238E27FC236}">
                <a16:creationId xmlns:a16="http://schemas.microsoft.com/office/drawing/2014/main" id="{992E0995-8BCB-2B64-3F12-E6D9E92266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9556"/>
          <a:stretch/>
        </p:blipFill>
        <p:spPr bwMode="auto">
          <a:xfrm>
            <a:off x="7715121" y="3595283"/>
            <a:ext cx="3049475" cy="12083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4086144-BEFD-99A5-3B5D-CAE94CA16F4C}"/>
              </a:ext>
            </a:extLst>
          </p:cNvPr>
          <p:cNvSpPr txBox="1"/>
          <p:nvPr/>
        </p:nvSpPr>
        <p:spPr>
          <a:xfrm>
            <a:off x="7715121" y="4803636"/>
            <a:ext cx="3049475" cy="215444"/>
          </a:xfrm>
          <a:prstGeom prst="rect">
            <a:avLst/>
          </a:prstGeom>
          <a:noFill/>
        </p:spPr>
        <p:txBody>
          <a:bodyPr wrap="square" rtlCol="0">
            <a:spAutoFit/>
          </a:bodyPr>
          <a:lstStyle/>
          <a:p>
            <a:pPr algn="ctr"/>
            <a:r>
              <a:rPr lang="en-US" sz="800" dirty="0"/>
              <a:t>Birla Institute of Technology &amp; Science (BITS) </a:t>
            </a:r>
            <a:r>
              <a:rPr lang="en-US" sz="800" dirty="0" err="1"/>
              <a:t>Pilani</a:t>
            </a:r>
            <a:r>
              <a:rPr lang="en-US" sz="800" dirty="0"/>
              <a:t>, Rajasthan, India</a:t>
            </a:r>
          </a:p>
        </p:txBody>
      </p:sp>
    </p:spTree>
    <p:extLst>
      <p:ext uri="{BB962C8B-B14F-4D97-AF65-F5344CB8AC3E}">
        <p14:creationId xmlns:p14="http://schemas.microsoft.com/office/powerpoint/2010/main" val="729774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3C585-D16E-BE16-ABB6-6B016275EB91}"/>
              </a:ext>
            </a:extLst>
          </p:cNvPr>
          <p:cNvSpPr>
            <a:spLocks noGrp="1"/>
          </p:cNvSpPr>
          <p:nvPr>
            <p:ph type="title"/>
          </p:nvPr>
        </p:nvSpPr>
        <p:spPr/>
        <p:txBody>
          <a:bodyPr/>
          <a:lstStyle/>
          <a:p>
            <a:r>
              <a:rPr lang="en-US" dirty="0"/>
              <a:t>Matrices</a:t>
            </a:r>
          </a:p>
        </p:txBody>
      </p:sp>
      <p:sp>
        <p:nvSpPr>
          <p:cNvPr id="4" name="Footer Placeholder 3">
            <a:extLst>
              <a:ext uri="{FF2B5EF4-FFF2-40B4-BE49-F238E27FC236}">
                <a16:creationId xmlns:a16="http://schemas.microsoft.com/office/drawing/2014/main" id="{737D1901-8F04-006F-6881-0428AE301D31}"/>
              </a:ext>
            </a:extLst>
          </p:cNvPr>
          <p:cNvSpPr>
            <a:spLocks noGrp="1"/>
          </p:cNvSpPr>
          <p:nvPr>
            <p:ph type="ftr" sz="quarter" idx="11"/>
          </p:nvPr>
        </p:nvSpPr>
        <p:spPr/>
        <p:txBody>
          <a:bodyPr/>
          <a:lstStyle/>
          <a:p>
            <a:r>
              <a:rPr lang="en-US"/>
              <a:t>Dr. Prasanna Date | datepa@ornl.gov | PrasannaDate.com</a:t>
            </a:r>
          </a:p>
        </p:txBody>
      </p:sp>
      <p:cxnSp>
        <p:nvCxnSpPr>
          <p:cNvPr id="8" name="Straight Arrow Connector 7">
            <a:extLst>
              <a:ext uri="{FF2B5EF4-FFF2-40B4-BE49-F238E27FC236}">
                <a16:creationId xmlns:a16="http://schemas.microsoft.com/office/drawing/2014/main" id="{DCEC8114-2AD8-AB59-1C89-F4516E393567}"/>
              </a:ext>
            </a:extLst>
          </p:cNvPr>
          <p:cNvCxnSpPr/>
          <p:nvPr/>
        </p:nvCxnSpPr>
        <p:spPr>
          <a:xfrm>
            <a:off x="1251678" y="5162843"/>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3866F3-76E4-CB90-AA4D-34ED89FFC00F}"/>
              </a:ext>
            </a:extLst>
          </p:cNvPr>
          <p:cNvCxnSpPr>
            <a:cxnSpLocks/>
          </p:cNvCxnSpPr>
          <p:nvPr/>
        </p:nvCxnSpPr>
        <p:spPr>
          <a:xfrm>
            <a:off x="1735841" y="2004646"/>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3BEB7C-994C-6265-BB3D-D0B0F0E8856E}"/>
              </a:ext>
            </a:extLst>
          </p:cNvPr>
          <p:cNvCxnSpPr>
            <a:cxnSpLocks/>
          </p:cNvCxnSpPr>
          <p:nvPr/>
        </p:nvCxnSpPr>
        <p:spPr>
          <a:xfrm flipV="1">
            <a:off x="1735841" y="2419642"/>
            <a:ext cx="1828800" cy="2743200"/>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362A8CD-47AA-E9E3-E075-CF1C26C09078}"/>
              </a:ext>
            </a:extLst>
          </p:cNvPr>
          <p:cNvCxnSpPr>
            <a:cxnSpLocks/>
          </p:cNvCxnSpPr>
          <p:nvPr/>
        </p:nvCxnSpPr>
        <p:spPr>
          <a:xfrm>
            <a:off x="1735841" y="5162842"/>
            <a:ext cx="914400"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E91F0B-F93C-892A-CF3E-3E44BCCF20DE}"/>
              </a:ext>
            </a:extLst>
          </p:cNvPr>
          <p:cNvCxnSpPr>
            <a:cxnSpLocks/>
          </p:cNvCxnSpPr>
          <p:nvPr/>
        </p:nvCxnSpPr>
        <p:spPr>
          <a:xfrm flipV="1">
            <a:off x="1735841" y="4248442"/>
            <a:ext cx="0" cy="91440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EAC5B5D5-0733-6675-0B3B-877FC19A48CE}"/>
                  </a:ext>
                </a:extLst>
              </p:cNvPr>
              <p:cNvSpPr txBox="1"/>
              <p:nvPr/>
            </p:nvSpPr>
            <p:spPr>
              <a:xfrm>
                <a:off x="2284480" y="5176015"/>
                <a:ext cx="9144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r>
                        <a:rPr lang="en-US" sz="1200" b="0" i="1" smtClean="0">
                          <a:latin typeface="Cambria Math" panose="02040503050406030204" pitchFamily="18" charset="0"/>
                        </a:rPr>
                        <m:t>=(1, 0)</m:t>
                      </m:r>
                    </m:oMath>
                  </m:oMathPara>
                </a14:m>
                <a:endParaRPr lang="en-US" sz="1200" dirty="0"/>
              </a:p>
            </p:txBody>
          </p:sp>
        </mc:Choice>
        <mc:Fallback>
          <p:sp>
            <p:nvSpPr>
              <p:cNvPr id="21" name="TextBox 20">
                <a:extLst>
                  <a:ext uri="{FF2B5EF4-FFF2-40B4-BE49-F238E27FC236}">
                    <a16:creationId xmlns:a16="http://schemas.microsoft.com/office/drawing/2014/main" id="{EAC5B5D5-0733-6675-0B3B-877FC19A48CE}"/>
                  </a:ext>
                </a:extLst>
              </p:cNvPr>
              <p:cNvSpPr txBox="1">
                <a:spLocks noRot="1" noChangeAspect="1" noMove="1" noResize="1" noEditPoints="1" noAdjustHandles="1" noChangeArrowheads="1" noChangeShapeType="1" noTextEdit="1"/>
              </p:cNvSpPr>
              <p:nvPr/>
            </p:nvSpPr>
            <p:spPr>
              <a:xfrm>
                <a:off x="2284480" y="5176015"/>
                <a:ext cx="914401" cy="276999"/>
              </a:xfrm>
              <a:prstGeom prst="rect">
                <a:avLst/>
              </a:prstGeom>
              <a:blipFill>
                <a:blip r:embed="rId2"/>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BFE5258-FECC-DCB2-8473-B53C7F1F4FFB}"/>
                  </a:ext>
                </a:extLst>
              </p:cNvPr>
              <p:cNvSpPr txBox="1"/>
              <p:nvPr/>
            </p:nvSpPr>
            <p:spPr>
              <a:xfrm>
                <a:off x="886268" y="4109942"/>
                <a:ext cx="966804"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𝑦</m:t>
                          </m:r>
                        </m:e>
                      </m:acc>
                      <m:r>
                        <a:rPr lang="en-US" sz="1200" b="0" i="1" smtClean="0">
                          <a:latin typeface="Cambria Math" panose="02040503050406030204" pitchFamily="18" charset="0"/>
                        </a:rPr>
                        <m:t>=(0, 1)</m:t>
                      </m:r>
                    </m:oMath>
                  </m:oMathPara>
                </a14:m>
                <a:endParaRPr lang="en-US" sz="1200" dirty="0"/>
              </a:p>
            </p:txBody>
          </p:sp>
        </mc:Choice>
        <mc:Fallback>
          <p:sp>
            <p:nvSpPr>
              <p:cNvPr id="22" name="TextBox 21">
                <a:extLst>
                  <a:ext uri="{FF2B5EF4-FFF2-40B4-BE49-F238E27FC236}">
                    <a16:creationId xmlns:a16="http://schemas.microsoft.com/office/drawing/2014/main" id="{7BFE5258-FECC-DCB2-8473-B53C7F1F4FFB}"/>
                  </a:ext>
                </a:extLst>
              </p:cNvPr>
              <p:cNvSpPr txBox="1">
                <a:spLocks noRot="1" noChangeAspect="1" noMove="1" noResize="1" noEditPoints="1" noAdjustHandles="1" noChangeArrowheads="1" noChangeShapeType="1" noTextEdit="1"/>
              </p:cNvSpPr>
              <p:nvPr/>
            </p:nvSpPr>
            <p:spPr>
              <a:xfrm>
                <a:off x="886268" y="4109942"/>
                <a:ext cx="966804" cy="276999"/>
              </a:xfrm>
              <a:prstGeom prst="rect">
                <a:avLst/>
              </a:prstGeom>
              <a:blipFill>
                <a:blip r:embed="rId3"/>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4F57915-0104-B424-AB83-CF64B3C20C59}"/>
                  </a:ext>
                </a:extLst>
              </p:cNvPr>
              <p:cNvSpPr txBox="1"/>
              <p:nvPr/>
            </p:nvSpPr>
            <p:spPr>
              <a:xfrm>
                <a:off x="3094897" y="2138286"/>
                <a:ext cx="83550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𝑣</m:t>
                      </m:r>
                      <m:r>
                        <a:rPr lang="en-US" sz="1200" b="0" i="1" smtClean="0">
                          <a:latin typeface="Cambria Math" panose="02040503050406030204" pitchFamily="18" charset="0"/>
                        </a:rPr>
                        <m:t>=(2, 3)</m:t>
                      </m:r>
                    </m:oMath>
                  </m:oMathPara>
                </a14:m>
                <a:endParaRPr lang="en-US" sz="1200" dirty="0"/>
              </a:p>
            </p:txBody>
          </p:sp>
        </mc:Choice>
        <mc:Fallback>
          <p:sp>
            <p:nvSpPr>
              <p:cNvPr id="23" name="TextBox 22">
                <a:extLst>
                  <a:ext uri="{FF2B5EF4-FFF2-40B4-BE49-F238E27FC236}">
                    <a16:creationId xmlns:a16="http://schemas.microsoft.com/office/drawing/2014/main" id="{34F57915-0104-B424-AB83-CF64B3C20C59}"/>
                  </a:ext>
                </a:extLst>
              </p:cNvPr>
              <p:cNvSpPr txBox="1">
                <a:spLocks noRot="1" noChangeAspect="1" noMove="1" noResize="1" noEditPoints="1" noAdjustHandles="1" noChangeArrowheads="1" noChangeShapeType="1" noTextEdit="1"/>
              </p:cNvSpPr>
              <p:nvPr/>
            </p:nvSpPr>
            <p:spPr>
              <a:xfrm>
                <a:off x="3094897" y="2138286"/>
                <a:ext cx="835505" cy="276999"/>
              </a:xfrm>
              <a:prstGeom prst="rect">
                <a:avLst/>
              </a:prstGeom>
              <a:blipFill>
                <a:blip r:embed="rId4"/>
                <a:stretch>
                  <a:fillRect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E7F2BC2-7233-B3D5-9672-210EEE9C9F78}"/>
                  </a:ext>
                </a:extLst>
              </p:cNvPr>
              <p:cNvSpPr txBox="1"/>
              <p:nvPr/>
            </p:nvSpPr>
            <p:spPr>
              <a:xfrm>
                <a:off x="4543518" y="520080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oMath>
                  </m:oMathPara>
                </a14:m>
                <a:endParaRPr lang="en-US" sz="1200" dirty="0"/>
              </a:p>
            </p:txBody>
          </p:sp>
        </mc:Choice>
        <mc:Fallback>
          <p:sp>
            <p:nvSpPr>
              <p:cNvPr id="24" name="TextBox 23">
                <a:extLst>
                  <a:ext uri="{FF2B5EF4-FFF2-40B4-BE49-F238E27FC236}">
                    <a16:creationId xmlns:a16="http://schemas.microsoft.com/office/drawing/2014/main" id="{DE7F2BC2-7233-B3D5-9672-210EEE9C9F78}"/>
                  </a:ext>
                </a:extLst>
              </p:cNvPr>
              <p:cNvSpPr txBox="1">
                <a:spLocks noRot="1" noChangeAspect="1" noMove="1" noResize="1" noEditPoints="1" noAdjustHandles="1" noChangeArrowheads="1" noChangeShapeType="1" noTextEdit="1"/>
              </p:cNvSpPr>
              <p:nvPr/>
            </p:nvSpPr>
            <p:spPr>
              <a:xfrm>
                <a:off x="4543518" y="5200800"/>
                <a:ext cx="731520" cy="2769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047935F7-7B9C-929F-7654-BDCBF8ABECD5}"/>
                  </a:ext>
                </a:extLst>
              </p:cNvPr>
              <p:cNvSpPr txBox="1"/>
              <p:nvPr/>
            </p:nvSpPr>
            <p:spPr>
              <a:xfrm>
                <a:off x="1191890" y="1920240"/>
                <a:ext cx="73152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𝑦</m:t>
                      </m:r>
                    </m:oMath>
                  </m:oMathPara>
                </a14:m>
                <a:endParaRPr lang="en-US" sz="1200" dirty="0"/>
              </a:p>
            </p:txBody>
          </p:sp>
        </mc:Choice>
        <mc:Fallback>
          <p:sp>
            <p:nvSpPr>
              <p:cNvPr id="25" name="TextBox 24">
                <a:extLst>
                  <a:ext uri="{FF2B5EF4-FFF2-40B4-BE49-F238E27FC236}">
                    <a16:creationId xmlns:a16="http://schemas.microsoft.com/office/drawing/2014/main" id="{047935F7-7B9C-929F-7654-BDCBF8ABECD5}"/>
                  </a:ext>
                </a:extLst>
              </p:cNvPr>
              <p:cNvSpPr txBox="1">
                <a:spLocks noRot="1" noChangeAspect="1" noMove="1" noResize="1" noEditPoints="1" noAdjustHandles="1" noChangeArrowheads="1" noChangeShapeType="1" noTextEdit="1"/>
              </p:cNvSpPr>
              <p:nvPr/>
            </p:nvSpPr>
            <p:spPr>
              <a:xfrm>
                <a:off x="1191890" y="1920240"/>
                <a:ext cx="731520" cy="276999"/>
              </a:xfrm>
              <a:prstGeom prst="rect">
                <a:avLst/>
              </a:prstGeom>
              <a:blipFill>
                <a:blip r:embed="rId6"/>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EC52348-DADA-E4F6-4D97-2AC1743A65E6}"/>
                  </a:ext>
                </a:extLst>
              </p:cNvPr>
              <p:cNvSpPr txBox="1"/>
              <p:nvPr/>
            </p:nvSpPr>
            <p:spPr>
              <a:xfrm>
                <a:off x="5324633" y="1858924"/>
                <a:ext cx="6105368" cy="2861296"/>
              </a:xfrm>
              <a:prstGeom prst="rect">
                <a:avLst/>
              </a:prstGeom>
              <a:noFill/>
            </p:spPr>
            <p:txBody>
              <a:bodyPr wrap="square" rtlCol="0">
                <a:spAutoFit/>
              </a:bodyPr>
              <a:lstStyle/>
              <a:p>
                <a:pPr algn="ct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r>
                      <a:rPr lang="en-US" b="0" i="1" smtClean="0">
                        <a:latin typeface="Cambria Math" panose="02040503050406030204" pitchFamily="18" charset="0"/>
                      </a:rPr>
                      <m:t> </m:t>
                    </m:r>
                  </m:oMath>
                </a14:m>
                <a:r>
                  <a:rPr lang="en-US" b="0" i="1" dirty="0">
                    <a:latin typeface="Cambria Math" panose="02040503050406030204" pitchFamily="18" charset="0"/>
                  </a:rPr>
                  <a:t>          </a:t>
                </a:r>
                <a14:m>
                  <m:oMath xmlns:m="http://schemas.openxmlformats.org/officeDocument/2006/math">
                    <m:r>
                      <a:rPr lang="en-US" b="0" i="1" dirty="0" smtClean="0">
                        <a:latin typeface="Cambria Math" panose="02040503050406030204" pitchFamily="18" charset="0"/>
                      </a:rPr>
                      <m:t>𝑣</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m>
                          <m:mPr>
                            <m:mcs>
                              <m:mc>
                                <m:mcPr>
                                  <m:count m:val="1"/>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2</m:t>
                              </m:r>
                            </m:e>
                          </m:mr>
                          <m:mr>
                            <m:e>
                              <m:r>
                                <a:rPr lang="en-US" b="0" i="1" dirty="0" smtClean="0">
                                  <a:latin typeface="Cambria Math" panose="02040503050406030204" pitchFamily="18" charset="0"/>
                                </a:rPr>
                                <m:t>3</m:t>
                              </m:r>
                            </m:e>
                          </m:mr>
                        </m:m>
                      </m:e>
                    </m:d>
                  </m:oMath>
                </a14:m>
                <a:endParaRPr lang="en-US" b="0" i="1" dirty="0">
                  <a:latin typeface="Cambria Math" panose="02040503050406030204" pitchFamily="18" charset="0"/>
                </a:endParaRPr>
              </a:p>
              <a:p>
                <a:pPr algn="ct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𝐴𝑣</m:t>
                      </m:r>
                    </m:oMath>
                  </m:oMathPara>
                </a14:m>
                <a:endParaRPr lang="en-US" b="0" i="1" dirty="0">
                  <a:latin typeface="Cambria Math" panose="02040503050406030204" pitchFamily="18" charset="0"/>
                </a:endParaRPr>
              </a:p>
              <a:p>
                <a:pPr/>
                <a:endParaRPr lang="en-US" i="1" dirty="0">
                  <a:latin typeface="Cambria Math" panose="02040503050406030204" pitchFamily="18" charset="0"/>
                </a:endParaRPr>
              </a:p>
              <a:p>
                <a:pPr/>
                <a:r>
                  <a:rPr lang="en-US" b="0" dirty="0"/>
                  <a:t>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
                            </m:e>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a14:m>
                <a:endParaRPr lang="en-US" dirty="0"/>
              </a:p>
              <a:p>
                <a:pPr/>
                <a:endParaRPr lang="en-US" dirty="0"/>
              </a:p>
              <a:p>
                <a:r>
                  <a:rPr lang="en-US" dirty="0"/>
                  <a:t>                                            </a:t>
                </a:r>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e>
                          </m:mr>
                          <m:mr>
                            <m:e>
                              <m:r>
                                <a:rPr lang="en-US" i="1">
                                  <a:latin typeface="Cambria Math" panose="02040503050406030204" pitchFamily="18" charset="0"/>
                                </a:rPr>
                                <m:t>1</m:t>
                              </m:r>
                            </m:e>
                          </m:mr>
                        </m:m>
                      </m:e>
                    </m:d>
                  </m:oMath>
                </a14:m>
                <a:endParaRPr lang="en-US" dirty="0"/>
              </a:p>
              <a:p>
                <a:pPr/>
                <a:endParaRPr lang="en-US" dirty="0"/>
              </a:p>
            </p:txBody>
          </p:sp>
        </mc:Choice>
        <mc:Fallback>
          <p:sp>
            <p:nvSpPr>
              <p:cNvPr id="6" name="TextBox 5">
                <a:extLst>
                  <a:ext uri="{FF2B5EF4-FFF2-40B4-BE49-F238E27FC236}">
                    <a16:creationId xmlns:a16="http://schemas.microsoft.com/office/drawing/2014/main" id="{5EC52348-DADA-E4F6-4D97-2AC1743A65E6}"/>
                  </a:ext>
                </a:extLst>
              </p:cNvPr>
              <p:cNvSpPr txBox="1">
                <a:spLocks noRot="1" noChangeAspect="1" noMove="1" noResize="1" noEditPoints="1" noAdjustHandles="1" noChangeArrowheads="1" noChangeShapeType="1" noTextEdit="1"/>
              </p:cNvSpPr>
              <p:nvPr/>
            </p:nvSpPr>
            <p:spPr>
              <a:xfrm>
                <a:off x="5324633" y="1858924"/>
                <a:ext cx="6105368" cy="2861296"/>
              </a:xfrm>
              <a:prstGeom prst="rect">
                <a:avLst/>
              </a:prstGeom>
              <a:blipFill>
                <a:blip r:embed="rId7"/>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431B3C81-9D88-1ABF-C5E1-E936CC504B92}"/>
              </a:ext>
            </a:extLst>
          </p:cNvPr>
          <p:cNvCxnSpPr>
            <a:cxnSpLocks/>
          </p:cNvCxnSpPr>
          <p:nvPr/>
        </p:nvCxnSpPr>
        <p:spPr>
          <a:xfrm flipV="1">
            <a:off x="1735841" y="4248442"/>
            <a:ext cx="2743200" cy="914400"/>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5AF7844-E7DB-3CBC-9051-9954BA064665}"/>
                  </a:ext>
                </a:extLst>
              </p:cNvPr>
              <p:cNvSpPr txBox="1"/>
              <p:nvPr/>
            </p:nvSpPr>
            <p:spPr>
              <a:xfrm>
                <a:off x="4491525" y="4109941"/>
                <a:ext cx="835505"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𝑢</m:t>
                      </m:r>
                      <m:r>
                        <a:rPr lang="en-US" sz="1200" b="0" i="1" smtClean="0">
                          <a:latin typeface="Cambria Math" panose="02040503050406030204" pitchFamily="18" charset="0"/>
                        </a:rPr>
                        <m:t>=(</m:t>
                      </m:r>
                      <m:r>
                        <a:rPr lang="en-US" sz="1200" b="0" i="1" smtClean="0">
                          <a:latin typeface="Cambria Math" panose="02040503050406030204" pitchFamily="18" charset="0"/>
                        </a:rPr>
                        <m:t>3</m:t>
                      </m:r>
                      <m:r>
                        <a:rPr lang="en-US" sz="1200" b="0" i="1" smtClean="0">
                          <a:latin typeface="Cambria Math" panose="02040503050406030204" pitchFamily="18" charset="0"/>
                        </a:rPr>
                        <m:t>, </m:t>
                      </m:r>
                      <m:r>
                        <a:rPr lang="en-US" sz="1200" b="0" i="1" smtClean="0">
                          <a:latin typeface="Cambria Math" panose="02040503050406030204" pitchFamily="18" charset="0"/>
                        </a:rPr>
                        <m:t>1</m:t>
                      </m:r>
                      <m:r>
                        <a:rPr lang="en-US" sz="1200" b="0" i="1" smtClean="0">
                          <a:latin typeface="Cambria Math" panose="02040503050406030204" pitchFamily="18" charset="0"/>
                        </a:rPr>
                        <m:t>)</m:t>
                      </m:r>
                    </m:oMath>
                  </m:oMathPara>
                </a14:m>
                <a:endParaRPr lang="en-US" sz="1200" dirty="0"/>
              </a:p>
            </p:txBody>
          </p:sp>
        </mc:Choice>
        <mc:Fallback>
          <p:sp>
            <p:nvSpPr>
              <p:cNvPr id="13" name="TextBox 12">
                <a:extLst>
                  <a:ext uri="{FF2B5EF4-FFF2-40B4-BE49-F238E27FC236}">
                    <a16:creationId xmlns:a16="http://schemas.microsoft.com/office/drawing/2014/main" id="{85AF7844-E7DB-3CBC-9051-9954BA064665}"/>
                  </a:ext>
                </a:extLst>
              </p:cNvPr>
              <p:cNvSpPr txBox="1">
                <a:spLocks noRot="1" noChangeAspect="1" noMove="1" noResize="1" noEditPoints="1" noAdjustHandles="1" noChangeArrowheads="1" noChangeShapeType="1" noTextEdit="1"/>
              </p:cNvSpPr>
              <p:nvPr/>
            </p:nvSpPr>
            <p:spPr>
              <a:xfrm>
                <a:off x="4491525" y="4109941"/>
                <a:ext cx="835505" cy="276999"/>
              </a:xfrm>
              <a:prstGeom prst="rect">
                <a:avLst/>
              </a:prstGeom>
              <a:blipFill>
                <a:blip r:embed="rId8"/>
                <a:stretch>
                  <a:fillRect b="-8696"/>
                </a:stretch>
              </a:blipFill>
            </p:spPr>
            <p:txBody>
              <a:bodyPr/>
              <a:lstStyle/>
              <a:p>
                <a:r>
                  <a:rPr lang="en-US">
                    <a:noFill/>
                  </a:rPr>
                  <a:t> </a:t>
                </a:r>
              </a:p>
            </p:txBody>
          </p:sp>
        </mc:Fallback>
      </mc:AlternateContent>
      <p:sp>
        <p:nvSpPr>
          <p:cNvPr id="32" name="Arc 31">
            <a:extLst>
              <a:ext uri="{FF2B5EF4-FFF2-40B4-BE49-F238E27FC236}">
                <a16:creationId xmlns:a16="http://schemas.microsoft.com/office/drawing/2014/main" id="{D87B5E79-173E-2C38-15CA-F1BFFB4C3CD4}"/>
              </a:ext>
            </a:extLst>
          </p:cNvPr>
          <p:cNvSpPr/>
          <p:nvPr/>
        </p:nvSpPr>
        <p:spPr>
          <a:xfrm>
            <a:off x="1701437" y="2300621"/>
            <a:ext cx="2743200" cy="2862221"/>
          </a:xfrm>
          <a:prstGeom prst="arc">
            <a:avLst>
              <a:gd name="adj1" fmla="val 17955182"/>
              <a:gd name="adj2" fmla="val 845696"/>
            </a:avLst>
          </a:prstGeom>
          <a:ln>
            <a:solidFill>
              <a:srgbClr val="FF000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33026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Types of Matrices</a:t>
            </a:r>
          </a:p>
        </p:txBody>
      </p:sp>
      <p:sp>
        <p:nvSpPr>
          <p:cNvPr id="3" name="Content Placeholder 2">
            <a:extLst>
              <a:ext uri="{FF2B5EF4-FFF2-40B4-BE49-F238E27FC236}">
                <a16:creationId xmlns:a16="http://schemas.microsoft.com/office/drawing/2014/main" id="{E2F2717E-DA92-8EA5-C087-00AF46065FAB}"/>
              </a:ext>
            </a:extLst>
          </p:cNvPr>
          <p:cNvSpPr>
            <a:spLocks noGrp="1"/>
          </p:cNvSpPr>
          <p:nvPr>
            <p:ph idx="1"/>
          </p:nvPr>
        </p:nvSpPr>
        <p:spPr>
          <a:xfrm>
            <a:off x="1251678" y="1765495"/>
            <a:ext cx="10178322" cy="4114097"/>
          </a:xfrm>
        </p:spPr>
        <p:txBody>
          <a:bodyPr>
            <a:normAutofit lnSpcReduction="10000"/>
          </a:bodyPr>
          <a:lstStyle/>
          <a:p>
            <a:r>
              <a:rPr lang="en-US" dirty="0"/>
              <a:t>Square </a:t>
            </a:r>
          </a:p>
          <a:p>
            <a:r>
              <a:rPr lang="en-US" dirty="0"/>
              <a:t>Rectangular</a:t>
            </a:r>
          </a:p>
          <a:p>
            <a:r>
              <a:rPr lang="en-US" dirty="0"/>
              <a:t>Diagonal </a:t>
            </a:r>
          </a:p>
          <a:p>
            <a:r>
              <a:rPr lang="en-US" dirty="0"/>
              <a:t>Identity</a:t>
            </a:r>
          </a:p>
          <a:p>
            <a:r>
              <a:rPr lang="en-US" dirty="0"/>
              <a:t>Lower Triangular </a:t>
            </a:r>
          </a:p>
          <a:p>
            <a:r>
              <a:rPr lang="en-US" dirty="0"/>
              <a:t>Upper Triangular</a:t>
            </a:r>
          </a:p>
          <a:p>
            <a:r>
              <a:rPr lang="en-US" dirty="0"/>
              <a:t>Symmetric </a:t>
            </a:r>
          </a:p>
          <a:p>
            <a:r>
              <a:rPr lang="en-US" dirty="0"/>
              <a:t>Skew Symmetric</a:t>
            </a:r>
          </a:p>
          <a:p>
            <a:r>
              <a:rPr lang="en-US" dirty="0"/>
              <a:t>Singular </a:t>
            </a:r>
          </a:p>
          <a:p>
            <a:r>
              <a:rPr lang="en-US" dirty="0"/>
              <a:t>Non-Singular </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p:spTree>
    <p:extLst>
      <p:ext uri="{BB962C8B-B14F-4D97-AF65-F5344CB8AC3E}">
        <p14:creationId xmlns:p14="http://schemas.microsoft.com/office/powerpoint/2010/main" val="3882768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solidFill>
                      <a:schemeClr val="bg1">
                        <a:lumMod val="50000"/>
                      </a:schemeClr>
                    </a:solidFill>
                  </a:rPr>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spTree>
    <p:extLst>
      <p:ext uri="{BB962C8B-B14F-4D97-AF65-F5344CB8AC3E}">
        <p14:creationId xmlns:p14="http://schemas.microsoft.com/office/powerpoint/2010/main" val="79279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p:spTree>
    <p:extLst>
      <p:ext uri="{BB962C8B-B14F-4D97-AF65-F5344CB8AC3E}">
        <p14:creationId xmlns:p14="http://schemas.microsoft.com/office/powerpoint/2010/main" val="1696051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solidFill>
                      <a:schemeClr val="tx1">
                        <a:lumMod val="50000"/>
                        <a:lumOff val="50000"/>
                      </a:schemeClr>
                    </a:solidFill>
                  </a:rPr>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spTree>
    <p:extLst>
      <p:ext uri="{BB962C8B-B14F-4D97-AF65-F5344CB8AC3E}">
        <p14:creationId xmlns:p14="http://schemas.microsoft.com/office/powerpoint/2010/main" val="1962512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p:spTree>
    <p:extLst>
      <p:ext uri="{BB962C8B-B14F-4D97-AF65-F5344CB8AC3E}">
        <p14:creationId xmlns:p14="http://schemas.microsoft.com/office/powerpoint/2010/main" val="968399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Diagonal</a:t>
                </a:r>
              </a:p>
              <a:p>
                <a:pPr algn="ctr"/>
                <a:r>
                  <a:rPr lang="en-US" dirty="0">
                    <a:solidFill>
                      <a:schemeClr val="bg1">
                        <a:lumMod val="50000"/>
                      </a:schemeClr>
                    </a:solidFill>
                  </a:rPr>
                  <a:t>Identity</a:t>
                </a:r>
              </a:p>
              <a:p>
                <a:pPr algn="ctr"/>
                <a:r>
                  <a:rPr lang="en-US" dirty="0">
                    <a:solidFill>
                      <a:schemeClr val="bg1">
                        <a:lumMod val="50000"/>
                      </a:schemeClr>
                    </a:solidFill>
                  </a:rPr>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spTree>
    <p:extLst>
      <p:ext uri="{BB962C8B-B14F-4D97-AF65-F5344CB8AC3E}">
        <p14:creationId xmlns:p14="http://schemas.microsoft.com/office/powerpoint/2010/main" val="720529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p:spTree>
    <p:extLst>
      <p:ext uri="{BB962C8B-B14F-4D97-AF65-F5344CB8AC3E}">
        <p14:creationId xmlns:p14="http://schemas.microsoft.com/office/powerpoint/2010/main" val="635546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Identity</a:t>
                </a:r>
              </a:p>
              <a:p>
                <a:pPr algn="ctr"/>
                <a:r>
                  <a:rPr lang="en-US" dirty="0">
                    <a:solidFill>
                      <a:schemeClr val="bg1">
                        <a:lumMod val="50000"/>
                      </a:schemeClr>
                    </a:solidFill>
                  </a:rPr>
                  <a:t>Rectangular</a:t>
                </a:r>
              </a:p>
              <a:p>
                <a:pPr algn="ctr"/>
                <a:r>
                  <a:rPr lang="en-US" dirty="0">
                    <a:solidFill>
                      <a:schemeClr val="bg1">
                        <a:lumMod val="50000"/>
                      </a:schemeClr>
                    </a:solidFill>
                  </a:rPr>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spTree>
    <p:extLst>
      <p:ext uri="{BB962C8B-B14F-4D97-AF65-F5344CB8AC3E}">
        <p14:creationId xmlns:p14="http://schemas.microsoft.com/office/powerpoint/2010/main" val="2919719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Identity</a:t>
                </a:r>
              </a:p>
              <a:p>
                <a:pPr algn="ctr"/>
                <a:r>
                  <a:rPr lang="en-US" dirty="0">
                    <a:solidFill>
                      <a:schemeClr val="bg1">
                        <a:lumMod val="50000"/>
                      </a:schemeClr>
                    </a:solidFill>
                  </a:rPr>
                  <a:t>Rectangular</a:t>
                </a:r>
              </a:p>
              <a:p>
                <a:pPr algn="ctr"/>
                <a:r>
                  <a:rPr lang="en-US" dirty="0"/>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B64FC6-505B-FEB2-CE4C-31FF185B79C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26007"/>
            <a:ext cx="277349" cy="278122"/>
          </a:xfrm>
          <a:prstGeom prst="rect">
            <a:avLst/>
          </a:prstGeom>
        </p:spPr>
      </p:pic>
      <p:pic>
        <p:nvPicPr>
          <p:cNvPr id="17" name="Picture 16">
            <a:extLst>
              <a:ext uri="{FF2B5EF4-FFF2-40B4-BE49-F238E27FC236}">
                <a16:creationId xmlns:a16="http://schemas.microsoft.com/office/drawing/2014/main" id="{BED61537-7FB3-BFEC-109F-CA2611481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93903"/>
            <a:ext cx="277349" cy="278122"/>
          </a:xfrm>
          <a:prstGeom prst="rect">
            <a:avLst/>
          </a:prstGeom>
        </p:spPr>
      </p:pic>
    </p:spTree>
    <p:extLst>
      <p:ext uri="{BB962C8B-B14F-4D97-AF65-F5344CB8AC3E}">
        <p14:creationId xmlns:p14="http://schemas.microsoft.com/office/powerpoint/2010/main" val="339316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0CDA-0249-B728-D653-5EADA95EEEC5}"/>
              </a:ext>
            </a:extLst>
          </p:cNvPr>
          <p:cNvSpPr>
            <a:spLocks noGrp="1"/>
          </p:cNvSpPr>
          <p:nvPr>
            <p:ph type="title"/>
          </p:nvPr>
        </p:nvSpPr>
        <p:spPr/>
        <p:txBody>
          <a:bodyPr/>
          <a:lstStyle/>
          <a:p>
            <a:r>
              <a:rPr lang="en-US" dirty="0"/>
              <a:t>What is Linear Algebra?</a:t>
            </a:r>
          </a:p>
        </p:txBody>
      </p:sp>
      <p:sp>
        <p:nvSpPr>
          <p:cNvPr id="3" name="Content Placeholder 2">
            <a:extLst>
              <a:ext uri="{FF2B5EF4-FFF2-40B4-BE49-F238E27FC236}">
                <a16:creationId xmlns:a16="http://schemas.microsoft.com/office/drawing/2014/main" id="{A88B1692-CC5C-375D-AAAA-70036CBC2448}"/>
              </a:ext>
            </a:extLst>
          </p:cNvPr>
          <p:cNvSpPr>
            <a:spLocks noGrp="1"/>
          </p:cNvSpPr>
          <p:nvPr>
            <p:ph idx="1"/>
          </p:nvPr>
        </p:nvSpPr>
        <p:spPr>
          <a:xfrm>
            <a:off x="1251678" y="1498209"/>
            <a:ext cx="10178322" cy="4107063"/>
          </a:xfrm>
        </p:spPr>
        <p:txBody>
          <a:bodyPr/>
          <a:lstStyle/>
          <a:p>
            <a:r>
              <a:rPr lang="en-US" b="1" dirty="0"/>
              <a:t>Technical Definition</a:t>
            </a:r>
            <a:r>
              <a:rPr lang="en-US" dirty="0"/>
              <a:t>: A branch of mathematics that deals with mathematical structures closed under the operations of addition and scalar multiplication and that includes the theory of systems of linear equations, matrices, determinants, vector spaces, and linear transformations</a:t>
            </a:r>
          </a:p>
          <a:p>
            <a:endParaRPr lang="en-US" dirty="0"/>
          </a:p>
        </p:txBody>
      </p:sp>
      <p:sp>
        <p:nvSpPr>
          <p:cNvPr id="4" name="Footer Placeholder 3">
            <a:extLst>
              <a:ext uri="{FF2B5EF4-FFF2-40B4-BE49-F238E27FC236}">
                <a16:creationId xmlns:a16="http://schemas.microsoft.com/office/drawing/2014/main" id="{786F3D63-45CE-AEE9-A697-E1C8BA2232E5}"/>
              </a:ext>
            </a:extLst>
          </p:cNvPr>
          <p:cNvSpPr>
            <a:spLocks noGrp="1"/>
          </p:cNvSpPr>
          <p:nvPr>
            <p:ph type="ftr" sz="quarter" idx="11"/>
          </p:nvPr>
        </p:nvSpPr>
        <p:spPr/>
        <p:txBody>
          <a:bodyPr/>
          <a:lstStyle/>
          <a:p>
            <a:r>
              <a:rPr lang="en-US"/>
              <a:t>Dr. Prasanna Date | datepa@ornl.gov | PrasannaDate.com</a:t>
            </a:r>
          </a:p>
        </p:txBody>
      </p:sp>
    </p:spTree>
    <p:extLst>
      <p:ext uri="{BB962C8B-B14F-4D97-AF65-F5344CB8AC3E}">
        <p14:creationId xmlns:p14="http://schemas.microsoft.com/office/powerpoint/2010/main" val="3501799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Identity</a:t>
                </a:r>
              </a:p>
              <a:p>
                <a:pPr algn="ctr"/>
                <a:r>
                  <a:rPr lang="en-US" dirty="0">
                    <a:solidFill>
                      <a:schemeClr val="bg1">
                        <a:lumMod val="50000"/>
                      </a:schemeClr>
                    </a:solidFill>
                  </a:rPr>
                  <a:t>Rectangular</a:t>
                </a:r>
              </a:p>
              <a:p>
                <a:pPr algn="ctr"/>
                <a:r>
                  <a:rPr lang="en-US" dirty="0"/>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B64FC6-505B-FEB2-CE4C-31FF185B79C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26007"/>
            <a:ext cx="277349" cy="278122"/>
          </a:xfrm>
          <a:prstGeom prst="rect">
            <a:avLst/>
          </a:prstGeom>
        </p:spPr>
      </p:pic>
      <p:pic>
        <p:nvPicPr>
          <p:cNvPr id="17" name="Picture 16">
            <a:extLst>
              <a:ext uri="{FF2B5EF4-FFF2-40B4-BE49-F238E27FC236}">
                <a16:creationId xmlns:a16="http://schemas.microsoft.com/office/drawing/2014/main" id="{BED61537-7FB3-BFEC-109F-CA2611481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93903"/>
            <a:ext cx="277349" cy="278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E671A-F41D-8888-B9E9-3ECBD81C534F}"/>
                  </a:ext>
                </a:extLst>
              </p:cNvPr>
              <p:cNvSpPr txBox="1"/>
              <p:nvPr/>
            </p:nvSpPr>
            <p:spPr>
              <a:xfrm>
                <a:off x="1611587" y="4030222"/>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e>
                              <m:e>
                                <m:r>
                                  <a:rPr lang="en-US" b="0" i="1" smtClean="0">
                                    <a:latin typeface="Cambria Math" panose="02040503050406030204" pitchFamily="18" charset="0"/>
                                  </a:rPr>
                                  <m:t>6</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8</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solidFill>
                      <a:schemeClr val="bg1">
                        <a:lumMod val="50000"/>
                      </a:schemeClr>
                    </a:solidFill>
                  </a:rPr>
                  <a:t>Upper Triangular</a:t>
                </a:r>
              </a:p>
              <a:p>
                <a:pPr algn="ctr"/>
                <a:r>
                  <a:rPr lang="en-US" dirty="0">
                    <a:solidFill>
                      <a:schemeClr val="bg1">
                        <a:lumMod val="50000"/>
                      </a:schemeClr>
                    </a:solidFill>
                  </a:rPr>
                  <a:t>Symmetric</a:t>
                </a:r>
              </a:p>
              <a:p>
                <a:pPr algn="ctr"/>
                <a:r>
                  <a:rPr lang="en-US" dirty="0">
                    <a:solidFill>
                      <a:schemeClr val="bg1">
                        <a:lumMod val="50000"/>
                      </a:schemeClr>
                    </a:solidFill>
                  </a:rPr>
                  <a:t>Lower Triangular</a:t>
                </a:r>
              </a:p>
            </p:txBody>
          </p:sp>
        </mc:Choice>
        <mc:Fallback xmlns="">
          <p:sp>
            <p:nvSpPr>
              <p:cNvPr id="18" name="TextBox 17">
                <a:extLst>
                  <a:ext uri="{FF2B5EF4-FFF2-40B4-BE49-F238E27FC236}">
                    <a16:creationId xmlns:a16="http://schemas.microsoft.com/office/drawing/2014/main" id="{A5BE671A-F41D-8888-B9E9-3ECBD81C534F}"/>
                  </a:ext>
                </a:extLst>
              </p:cNvPr>
              <p:cNvSpPr txBox="1">
                <a:spLocks noRot="1" noChangeAspect="1" noMove="1" noResize="1" noEditPoints="1" noAdjustHandles="1" noChangeArrowheads="1" noChangeShapeType="1" noTextEdit="1"/>
              </p:cNvSpPr>
              <p:nvPr/>
            </p:nvSpPr>
            <p:spPr>
              <a:xfrm>
                <a:off x="1611587" y="4030222"/>
                <a:ext cx="2370406" cy="1938479"/>
              </a:xfrm>
              <a:prstGeom prst="rect">
                <a:avLst/>
              </a:prstGeom>
              <a:blipFill>
                <a:blip r:embed="rId9"/>
                <a:stretch>
                  <a:fillRect b="-4575"/>
                </a:stretch>
              </a:blipFill>
            </p:spPr>
            <p:txBody>
              <a:bodyPr/>
              <a:lstStyle/>
              <a:p>
                <a:r>
                  <a:rPr lang="en-US">
                    <a:noFill/>
                  </a:rPr>
                  <a:t> </a:t>
                </a:r>
              </a:p>
            </p:txBody>
          </p:sp>
        </mc:Fallback>
      </mc:AlternateContent>
    </p:spTree>
    <p:extLst>
      <p:ext uri="{BB962C8B-B14F-4D97-AF65-F5344CB8AC3E}">
        <p14:creationId xmlns:p14="http://schemas.microsoft.com/office/powerpoint/2010/main" val="1378208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Identity</a:t>
                </a:r>
              </a:p>
              <a:p>
                <a:pPr algn="ctr"/>
                <a:r>
                  <a:rPr lang="en-US" dirty="0">
                    <a:solidFill>
                      <a:schemeClr val="bg1">
                        <a:lumMod val="50000"/>
                      </a:schemeClr>
                    </a:solidFill>
                  </a:rPr>
                  <a:t>Rectangular</a:t>
                </a:r>
              </a:p>
              <a:p>
                <a:pPr algn="ctr"/>
                <a:r>
                  <a:rPr lang="en-US" dirty="0"/>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B64FC6-505B-FEB2-CE4C-31FF185B79C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26007"/>
            <a:ext cx="277349" cy="278122"/>
          </a:xfrm>
          <a:prstGeom prst="rect">
            <a:avLst/>
          </a:prstGeom>
        </p:spPr>
      </p:pic>
      <p:pic>
        <p:nvPicPr>
          <p:cNvPr id="17" name="Picture 16">
            <a:extLst>
              <a:ext uri="{FF2B5EF4-FFF2-40B4-BE49-F238E27FC236}">
                <a16:creationId xmlns:a16="http://schemas.microsoft.com/office/drawing/2014/main" id="{BED61537-7FB3-BFEC-109F-CA2611481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93903"/>
            <a:ext cx="277349" cy="278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E671A-F41D-8888-B9E9-3ECBD81C534F}"/>
                  </a:ext>
                </a:extLst>
              </p:cNvPr>
              <p:cNvSpPr txBox="1"/>
              <p:nvPr/>
            </p:nvSpPr>
            <p:spPr>
              <a:xfrm>
                <a:off x="1611587" y="4030222"/>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e>
                              <m:e>
                                <m:r>
                                  <a:rPr lang="en-US" b="0" i="1" smtClean="0">
                                    <a:latin typeface="Cambria Math" panose="02040503050406030204" pitchFamily="18" charset="0"/>
                                  </a:rPr>
                                  <m:t>6</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8</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t>Upper Triangular</a:t>
                </a:r>
              </a:p>
              <a:p>
                <a:pPr algn="ctr"/>
                <a:r>
                  <a:rPr lang="en-US" dirty="0">
                    <a:solidFill>
                      <a:schemeClr val="bg1">
                        <a:lumMod val="50000"/>
                      </a:schemeClr>
                    </a:solidFill>
                  </a:rPr>
                  <a:t>Symmetric</a:t>
                </a:r>
              </a:p>
              <a:p>
                <a:pPr algn="ctr"/>
                <a:r>
                  <a:rPr lang="en-US" dirty="0">
                    <a:solidFill>
                      <a:schemeClr val="bg1">
                        <a:lumMod val="50000"/>
                      </a:schemeClr>
                    </a:solidFill>
                  </a:rPr>
                  <a:t>Lower Triangular</a:t>
                </a:r>
              </a:p>
            </p:txBody>
          </p:sp>
        </mc:Choice>
        <mc:Fallback xmlns="">
          <p:sp>
            <p:nvSpPr>
              <p:cNvPr id="18" name="TextBox 17">
                <a:extLst>
                  <a:ext uri="{FF2B5EF4-FFF2-40B4-BE49-F238E27FC236}">
                    <a16:creationId xmlns:a16="http://schemas.microsoft.com/office/drawing/2014/main" id="{A5BE671A-F41D-8888-B9E9-3ECBD81C534F}"/>
                  </a:ext>
                </a:extLst>
              </p:cNvPr>
              <p:cNvSpPr txBox="1">
                <a:spLocks noRot="1" noChangeAspect="1" noMove="1" noResize="1" noEditPoints="1" noAdjustHandles="1" noChangeArrowheads="1" noChangeShapeType="1" noTextEdit="1"/>
              </p:cNvSpPr>
              <p:nvPr/>
            </p:nvSpPr>
            <p:spPr>
              <a:xfrm>
                <a:off x="1611587" y="4030222"/>
                <a:ext cx="2370406" cy="1938479"/>
              </a:xfrm>
              <a:prstGeom prst="rect">
                <a:avLst/>
              </a:prstGeom>
              <a:blipFill>
                <a:blip r:embed="rId9"/>
                <a:stretch>
                  <a:fillRect b="-457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7166FEAF-D941-110F-628E-C0F8C47D48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92787" y="5116615"/>
            <a:ext cx="277349" cy="278122"/>
          </a:xfrm>
          <a:prstGeom prst="rect">
            <a:avLst/>
          </a:prstGeom>
        </p:spPr>
      </p:pic>
    </p:spTree>
    <p:extLst>
      <p:ext uri="{BB962C8B-B14F-4D97-AF65-F5344CB8AC3E}">
        <p14:creationId xmlns:p14="http://schemas.microsoft.com/office/powerpoint/2010/main" val="3821409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Identity</a:t>
                </a:r>
              </a:p>
              <a:p>
                <a:pPr algn="ctr"/>
                <a:r>
                  <a:rPr lang="en-US" dirty="0">
                    <a:solidFill>
                      <a:schemeClr val="bg1">
                        <a:lumMod val="50000"/>
                      </a:schemeClr>
                    </a:solidFill>
                  </a:rPr>
                  <a:t>Rectangular</a:t>
                </a:r>
              </a:p>
              <a:p>
                <a:pPr algn="ctr"/>
                <a:r>
                  <a:rPr lang="en-US" dirty="0"/>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B64FC6-505B-FEB2-CE4C-31FF185B79C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26007"/>
            <a:ext cx="277349" cy="278122"/>
          </a:xfrm>
          <a:prstGeom prst="rect">
            <a:avLst/>
          </a:prstGeom>
        </p:spPr>
      </p:pic>
      <p:pic>
        <p:nvPicPr>
          <p:cNvPr id="17" name="Picture 16">
            <a:extLst>
              <a:ext uri="{FF2B5EF4-FFF2-40B4-BE49-F238E27FC236}">
                <a16:creationId xmlns:a16="http://schemas.microsoft.com/office/drawing/2014/main" id="{BED61537-7FB3-BFEC-109F-CA2611481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93903"/>
            <a:ext cx="277349" cy="278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E671A-F41D-8888-B9E9-3ECBD81C534F}"/>
                  </a:ext>
                </a:extLst>
              </p:cNvPr>
              <p:cNvSpPr txBox="1"/>
              <p:nvPr/>
            </p:nvSpPr>
            <p:spPr>
              <a:xfrm>
                <a:off x="1611587" y="4030222"/>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e>
                              <m:e>
                                <m:r>
                                  <a:rPr lang="en-US" b="0" i="1" smtClean="0">
                                    <a:latin typeface="Cambria Math" panose="02040503050406030204" pitchFamily="18" charset="0"/>
                                  </a:rPr>
                                  <m:t>6</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8</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t>Upper Triangular</a:t>
                </a:r>
              </a:p>
              <a:p>
                <a:pPr algn="ctr"/>
                <a:r>
                  <a:rPr lang="en-US" dirty="0">
                    <a:solidFill>
                      <a:schemeClr val="bg1">
                        <a:lumMod val="50000"/>
                      </a:schemeClr>
                    </a:solidFill>
                  </a:rPr>
                  <a:t>Symmetric</a:t>
                </a:r>
              </a:p>
              <a:p>
                <a:pPr algn="ctr"/>
                <a:r>
                  <a:rPr lang="en-US" dirty="0">
                    <a:solidFill>
                      <a:schemeClr val="bg1">
                        <a:lumMod val="50000"/>
                      </a:schemeClr>
                    </a:solidFill>
                  </a:rPr>
                  <a:t>Lower Triangular</a:t>
                </a:r>
              </a:p>
            </p:txBody>
          </p:sp>
        </mc:Choice>
        <mc:Fallback xmlns="">
          <p:sp>
            <p:nvSpPr>
              <p:cNvPr id="18" name="TextBox 17">
                <a:extLst>
                  <a:ext uri="{FF2B5EF4-FFF2-40B4-BE49-F238E27FC236}">
                    <a16:creationId xmlns:a16="http://schemas.microsoft.com/office/drawing/2014/main" id="{A5BE671A-F41D-8888-B9E9-3ECBD81C534F}"/>
                  </a:ext>
                </a:extLst>
              </p:cNvPr>
              <p:cNvSpPr txBox="1">
                <a:spLocks noRot="1" noChangeAspect="1" noMove="1" noResize="1" noEditPoints="1" noAdjustHandles="1" noChangeArrowheads="1" noChangeShapeType="1" noTextEdit="1"/>
              </p:cNvSpPr>
              <p:nvPr/>
            </p:nvSpPr>
            <p:spPr>
              <a:xfrm>
                <a:off x="1611587" y="4030222"/>
                <a:ext cx="2370406" cy="1938479"/>
              </a:xfrm>
              <a:prstGeom prst="rect">
                <a:avLst/>
              </a:prstGeom>
              <a:blipFill>
                <a:blip r:embed="rId9"/>
                <a:stretch>
                  <a:fillRect b="-457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7166FEAF-D941-110F-628E-C0F8C47D48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92787" y="5116615"/>
            <a:ext cx="277349" cy="27812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418384-F141-940F-CFCE-A0A68F0C426D}"/>
                  </a:ext>
                </a:extLst>
              </p:cNvPr>
              <p:cNvSpPr txBox="1"/>
              <p:nvPr/>
            </p:nvSpPr>
            <p:spPr>
              <a:xfrm>
                <a:off x="3634990" y="4032140"/>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mr>
                                </m:m>
                              </m:e>
                            </m:mr>
                          </m:m>
                        </m:e>
                      </m:d>
                    </m:oMath>
                  </m:oMathPara>
                </a14:m>
                <a:endParaRPr lang="en-US" dirty="0"/>
              </a:p>
              <a:p>
                <a:endParaRPr lang="en-US" dirty="0"/>
              </a:p>
              <a:p>
                <a:pPr algn="ctr"/>
                <a:r>
                  <a:rPr lang="en-US" dirty="0">
                    <a:solidFill>
                      <a:schemeClr val="bg1">
                        <a:lumMod val="50000"/>
                      </a:schemeClr>
                    </a:solidFill>
                  </a:rPr>
                  <a:t>Identity</a:t>
                </a:r>
              </a:p>
              <a:p>
                <a:pPr algn="ctr"/>
                <a:r>
                  <a:rPr lang="en-US" dirty="0">
                    <a:solidFill>
                      <a:schemeClr val="bg1">
                        <a:lumMod val="50000"/>
                      </a:schemeClr>
                    </a:solidFill>
                  </a:rPr>
                  <a:t>Lower Triangular</a:t>
                </a:r>
              </a:p>
              <a:p>
                <a:pPr algn="ctr"/>
                <a:r>
                  <a:rPr lang="en-US" dirty="0">
                    <a:solidFill>
                      <a:schemeClr val="bg1">
                        <a:lumMod val="50000"/>
                      </a:schemeClr>
                    </a:solidFill>
                  </a:rPr>
                  <a:t>Rectangular</a:t>
                </a:r>
              </a:p>
            </p:txBody>
          </p:sp>
        </mc:Choice>
        <mc:Fallback xmlns="">
          <p:sp>
            <p:nvSpPr>
              <p:cNvPr id="20" name="TextBox 19">
                <a:extLst>
                  <a:ext uri="{FF2B5EF4-FFF2-40B4-BE49-F238E27FC236}">
                    <a16:creationId xmlns:a16="http://schemas.microsoft.com/office/drawing/2014/main" id="{63418384-F141-940F-CFCE-A0A68F0C426D}"/>
                  </a:ext>
                </a:extLst>
              </p:cNvPr>
              <p:cNvSpPr txBox="1">
                <a:spLocks noRot="1" noChangeAspect="1" noMove="1" noResize="1" noEditPoints="1" noAdjustHandles="1" noChangeArrowheads="1" noChangeShapeType="1" noTextEdit="1"/>
              </p:cNvSpPr>
              <p:nvPr/>
            </p:nvSpPr>
            <p:spPr>
              <a:xfrm>
                <a:off x="3634990" y="4032140"/>
                <a:ext cx="2370406" cy="1971950"/>
              </a:xfrm>
              <a:prstGeom prst="rect">
                <a:avLst/>
              </a:prstGeom>
              <a:blipFill>
                <a:blip r:embed="rId10"/>
                <a:stretch>
                  <a:fillRect b="-2564"/>
                </a:stretch>
              </a:blipFill>
            </p:spPr>
            <p:txBody>
              <a:bodyPr/>
              <a:lstStyle/>
              <a:p>
                <a:r>
                  <a:rPr lang="en-US">
                    <a:noFill/>
                  </a:rPr>
                  <a:t> </a:t>
                </a:r>
              </a:p>
            </p:txBody>
          </p:sp>
        </mc:Fallback>
      </mc:AlternateContent>
    </p:spTree>
    <p:extLst>
      <p:ext uri="{BB962C8B-B14F-4D97-AF65-F5344CB8AC3E}">
        <p14:creationId xmlns:p14="http://schemas.microsoft.com/office/powerpoint/2010/main" val="26152973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Identity</a:t>
                </a:r>
              </a:p>
              <a:p>
                <a:pPr algn="ctr"/>
                <a:r>
                  <a:rPr lang="en-US" dirty="0">
                    <a:solidFill>
                      <a:schemeClr val="bg1">
                        <a:lumMod val="50000"/>
                      </a:schemeClr>
                    </a:solidFill>
                  </a:rPr>
                  <a:t>Rectangular</a:t>
                </a:r>
              </a:p>
              <a:p>
                <a:pPr algn="ctr"/>
                <a:r>
                  <a:rPr lang="en-US" dirty="0"/>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B64FC6-505B-FEB2-CE4C-31FF185B79C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26007"/>
            <a:ext cx="277349" cy="278122"/>
          </a:xfrm>
          <a:prstGeom prst="rect">
            <a:avLst/>
          </a:prstGeom>
        </p:spPr>
      </p:pic>
      <p:pic>
        <p:nvPicPr>
          <p:cNvPr id="17" name="Picture 16">
            <a:extLst>
              <a:ext uri="{FF2B5EF4-FFF2-40B4-BE49-F238E27FC236}">
                <a16:creationId xmlns:a16="http://schemas.microsoft.com/office/drawing/2014/main" id="{BED61537-7FB3-BFEC-109F-CA2611481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93903"/>
            <a:ext cx="277349" cy="278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E671A-F41D-8888-B9E9-3ECBD81C534F}"/>
                  </a:ext>
                </a:extLst>
              </p:cNvPr>
              <p:cNvSpPr txBox="1"/>
              <p:nvPr/>
            </p:nvSpPr>
            <p:spPr>
              <a:xfrm>
                <a:off x="1611587" y="4030222"/>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e>
                              <m:e>
                                <m:r>
                                  <a:rPr lang="en-US" b="0" i="1" smtClean="0">
                                    <a:latin typeface="Cambria Math" panose="02040503050406030204" pitchFamily="18" charset="0"/>
                                  </a:rPr>
                                  <m:t>6</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8</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t>Upper Triangular</a:t>
                </a:r>
              </a:p>
              <a:p>
                <a:pPr algn="ctr"/>
                <a:r>
                  <a:rPr lang="en-US" dirty="0">
                    <a:solidFill>
                      <a:schemeClr val="bg1">
                        <a:lumMod val="50000"/>
                      </a:schemeClr>
                    </a:solidFill>
                  </a:rPr>
                  <a:t>Symmetric</a:t>
                </a:r>
              </a:p>
              <a:p>
                <a:pPr algn="ctr"/>
                <a:r>
                  <a:rPr lang="en-US" dirty="0">
                    <a:solidFill>
                      <a:schemeClr val="bg1">
                        <a:lumMod val="50000"/>
                      </a:schemeClr>
                    </a:solidFill>
                  </a:rPr>
                  <a:t>Lower Triangular</a:t>
                </a:r>
              </a:p>
            </p:txBody>
          </p:sp>
        </mc:Choice>
        <mc:Fallback xmlns="">
          <p:sp>
            <p:nvSpPr>
              <p:cNvPr id="18" name="TextBox 17">
                <a:extLst>
                  <a:ext uri="{FF2B5EF4-FFF2-40B4-BE49-F238E27FC236}">
                    <a16:creationId xmlns:a16="http://schemas.microsoft.com/office/drawing/2014/main" id="{A5BE671A-F41D-8888-B9E9-3ECBD81C534F}"/>
                  </a:ext>
                </a:extLst>
              </p:cNvPr>
              <p:cNvSpPr txBox="1">
                <a:spLocks noRot="1" noChangeAspect="1" noMove="1" noResize="1" noEditPoints="1" noAdjustHandles="1" noChangeArrowheads="1" noChangeShapeType="1" noTextEdit="1"/>
              </p:cNvSpPr>
              <p:nvPr/>
            </p:nvSpPr>
            <p:spPr>
              <a:xfrm>
                <a:off x="1611587" y="4030222"/>
                <a:ext cx="2370406" cy="1938479"/>
              </a:xfrm>
              <a:prstGeom prst="rect">
                <a:avLst/>
              </a:prstGeom>
              <a:blipFill>
                <a:blip r:embed="rId9"/>
                <a:stretch>
                  <a:fillRect b="-457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7166FEAF-D941-110F-628E-C0F8C47D48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92787" y="5116615"/>
            <a:ext cx="277349" cy="27812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418384-F141-940F-CFCE-A0A68F0C426D}"/>
                  </a:ext>
                </a:extLst>
              </p:cNvPr>
              <p:cNvSpPr txBox="1"/>
              <p:nvPr/>
            </p:nvSpPr>
            <p:spPr>
              <a:xfrm>
                <a:off x="3634990" y="4032140"/>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mr>
                                </m:m>
                              </m:e>
                            </m:mr>
                          </m:m>
                        </m:e>
                      </m:d>
                    </m:oMath>
                  </m:oMathPara>
                </a14:m>
                <a:endParaRPr lang="en-US" dirty="0"/>
              </a:p>
              <a:p>
                <a:endParaRPr lang="en-US" dirty="0"/>
              </a:p>
              <a:p>
                <a:pPr algn="ctr"/>
                <a:r>
                  <a:rPr lang="en-US" dirty="0">
                    <a:solidFill>
                      <a:schemeClr val="bg1">
                        <a:lumMod val="50000"/>
                      </a:schemeClr>
                    </a:solidFill>
                  </a:rPr>
                  <a:t>Identity</a:t>
                </a:r>
              </a:p>
              <a:p>
                <a:pPr algn="ctr"/>
                <a:r>
                  <a:rPr lang="en-US" dirty="0"/>
                  <a:t>Lower Triangular</a:t>
                </a:r>
              </a:p>
              <a:p>
                <a:pPr algn="ctr"/>
                <a:r>
                  <a:rPr lang="en-US" dirty="0"/>
                  <a:t>Rectangular</a:t>
                </a:r>
              </a:p>
            </p:txBody>
          </p:sp>
        </mc:Choice>
        <mc:Fallback xmlns="">
          <p:sp>
            <p:nvSpPr>
              <p:cNvPr id="20" name="TextBox 19">
                <a:extLst>
                  <a:ext uri="{FF2B5EF4-FFF2-40B4-BE49-F238E27FC236}">
                    <a16:creationId xmlns:a16="http://schemas.microsoft.com/office/drawing/2014/main" id="{63418384-F141-940F-CFCE-A0A68F0C426D}"/>
                  </a:ext>
                </a:extLst>
              </p:cNvPr>
              <p:cNvSpPr txBox="1">
                <a:spLocks noRot="1" noChangeAspect="1" noMove="1" noResize="1" noEditPoints="1" noAdjustHandles="1" noChangeArrowheads="1" noChangeShapeType="1" noTextEdit="1"/>
              </p:cNvSpPr>
              <p:nvPr/>
            </p:nvSpPr>
            <p:spPr>
              <a:xfrm>
                <a:off x="3634990" y="4032140"/>
                <a:ext cx="2370406" cy="1971950"/>
              </a:xfrm>
              <a:prstGeom prst="rect">
                <a:avLst/>
              </a:prstGeom>
              <a:blipFill>
                <a:blip r:embed="rId10"/>
                <a:stretch>
                  <a:fillRect b="-2564"/>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51F95B3B-D90D-7E06-BD63-ACB12236EC9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5654756"/>
            <a:ext cx="277349" cy="278122"/>
          </a:xfrm>
          <a:prstGeom prst="rect">
            <a:avLst/>
          </a:prstGeom>
        </p:spPr>
      </p:pic>
      <p:pic>
        <p:nvPicPr>
          <p:cNvPr id="22" name="Picture 21">
            <a:extLst>
              <a:ext uri="{FF2B5EF4-FFF2-40B4-BE49-F238E27FC236}">
                <a16:creationId xmlns:a16="http://schemas.microsoft.com/office/drawing/2014/main" id="{0DBFD828-926E-BB48-AEA3-70365F97920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30246" y="5374467"/>
            <a:ext cx="277349" cy="278122"/>
          </a:xfrm>
          <a:prstGeom prst="rect">
            <a:avLst/>
          </a:prstGeom>
        </p:spPr>
      </p:pic>
    </p:spTree>
    <p:extLst>
      <p:ext uri="{BB962C8B-B14F-4D97-AF65-F5344CB8AC3E}">
        <p14:creationId xmlns:p14="http://schemas.microsoft.com/office/powerpoint/2010/main" val="2517068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Identity</a:t>
                </a:r>
              </a:p>
              <a:p>
                <a:pPr algn="ctr"/>
                <a:r>
                  <a:rPr lang="en-US" dirty="0">
                    <a:solidFill>
                      <a:schemeClr val="bg1">
                        <a:lumMod val="50000"/>
                      </a:schemeClr>
                    </a:solidFill>
                  </a:rPr>
                  <a:t>Rectangular</a:t>
                </a:r>
              </a:p>
              <a:p>
                <a:pPr algn="ctr"/>
                <a:r>
                  <a:rPr lang="en-US" dirty="0"/>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B64FC6-505B-FEB2-CE4C-31FF185B79C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26007"/>
            <a:ext cx="277349" cy="278122"/>
          </a:xfrm>
          <a:prstGeom prst="rect">
            <a:avLst/>
          </a:prstGeom>
        </p:spPr>
      </p:pic>
      <p:pic>
        <p:nvPicPr>
          <p:cNvPr id="17" name="Picture 16">
            <a:extLst>
              <a:ext uri="{FF2B5EF4-FFF2-40B4-BE49-F238E27FC236}">
                <a16:creationId xmlns:a16="http://schemas.microsoft.com/office/drawing/2014/main" id="{BED61537-7FB3-BFEC-109F-CA2611481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93903"/>
            <a:ext cx="277349" cy="278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E671A-F41D-8888-B9E9-3ECBD81C534F}"/>
                  </a:ext>
                </a:extLst>
              </p:cNvPr>
              <p:cNvSpPr txBox="1"/>
              <p:nvPr/>
            </p:nvSpPr>
            <p:spPr>
              <a:xfrm>
                <a:off x="1611587" y="4030222"/>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e>
                              <m:e>
                                <m:r>
                                  <a:rPr lang="en-US" b="0" i="1" smtClean="0">
                                    <a:latin typeface="Cambria Math" panose="02040503050406030204" pitchFamily="18" charset="0"/>
                                  </a:rPr>
                                  <m:t>6</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8</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t>Upper Triangular</a:t>
                </a:r>
              </a:p>
              <a:p>
                <a:pPr algn="ctr"/>
                <a:r>
                  <a:rPr lang="en-US" dirty="0">
                    <a:solidFill>
                      <a:schemeClr val="bg1">
                        <a:lumMod val="50000"/>
                      </a:schemeClr>
                    </a:solidFill>
                  </a:rPr>
                  <a:t>Symmetric</a:t>
                </a:r>
              </a:p>
              <a:p>
                <a:pPr algn="ctr"/>
                <a:r>
                  <a:rPr lang="en-US" dirty="0">
                    <a:solidFill>
                      <a:schemeClr val="bg1">
                        <a:lumMod val="50000"/>
                      </a:schemeClr>
                    </a:solidFill>
                  </a:rPr>
                  <a:t>Lower Triangular</a:t>
                </a:r>
              </a:p>
            </p:txBody>
          </p:sp>
        </mc:Choice>
        <mc:Fallback xmlns="">
          <p:sp>
            <p:nvSpPr>
              <p:cNvPr id="18" name="TextBox 17">
                <a:extLst>
                  <a:ext uri="{FF2B5EF4-FFF2-40B4-BE49-F238E27FC236}">
                    <a16:creationId xmlns:a16="http://schemas.microsoft.com/office/drawing/2014/main" id="{A5BE671A-F41D-8888-B9E9-3ECBD81C534F}"/>
                  </a:ext>
                </a:extLst>
              </p:cNvPr>
              <p:cNvSpPr txBox="1">
                <a:spLocks noRot="1" noChangeAspect="1" noMove="1" noResize="1" noEditPoints="1" noAdjustHandles="1" noChangeArrowheads="1" noChangeShapeType="1" noTextEdit="1"/>
              </p:cNvSpPr>
              <p:nvPr/>
            </p:nvSpPr>
            <p:spPr>
              <a:xfrm>
                <a:off x="1611587" y="4030222"/>
                <a:ext cx="2370406" cy="1938479"/>
              </a:xfrm>
              <a:prstGeom prst="rect">
                <a:avLst/>
              </a:prstGeom>
              <a:blipFill>
                <a:blip r:embed="rId9"/>
                <a:stretch>
                  <a:fillRect b="-457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7166FEAF-D941-110F-628E-C0F8C47D48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92787" y="5116615"/>
            <a:ext cx="277349" cy="27812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418384-F141-940F-CFCE-A0A68F0C426D}"/>
                  </a:ext>
                </a:extLst>
              </p:cNvPr>
              <p:cNvSpPr txBox="1"/>
              <p:nvPr/>
            </p:nvSpPr>
            <p:spPr>
              <a:xfrm>
                <a:off x="3634990" y="4032140"/>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mr>
                                </m:m>
                              </m:e>
                            </m:mr>
                          </m:m>
                        </m:e>
                      </m:d>
                    </m:oMath>
                  </m:oMathPara>
                </a14:m>
                <a:endParaRPr lang="en-US" dirty="0"/>
              </a:p>
              <a:p>
                <a:endParaRPr lang="en-US" dirty="0"/>
              </a:p>
              <a:p>
                <a:pPr algn="ctr"/>
                <a:r>
                  <a:rPr lang="en-US" dirty="0">
                    <a:solidFill>
                      <a:schemeClr val="bg1">
                        <a:lumMod val="50000"/>
                      </a:schemeClr>
                    </a:solidFill>
                  </a:rPr>
                  <a:t>Identity</a:t>
                </a:r>
              </a:p>
              <a:p>
                <a:pPr algn="ctr"/>
                <a:r>
                  <a:rPr lang="en-US" dirty="0"/>
                  <a:t>Lower Triangular</a:t>
                </a:r>
              </a:p>
              <a:p>
                <a:pPr algn="ctr"/>
                <a:r>
                  <a:rPr lang="en-US" dirty="0"/>
                  <a:t>Rectangular</a:t>
                </a:r>
              </a:p>
            </p:txBody>
          </p:sp>
        </mc:Choice>
        <mc:Fallback xmlns="">
          <p:sp>
            <p:nvSpPr>
              <p:cNvPr id="20" name="TextBox 19">
                <a:extLst>
                  <a:ext uri="{FF2B5EF4-FFF2-40B4-BE49-F238E27FC236}">
                    <a16:creationId xmlns:a16="http://schemas.microsoft.com/office/drawing/2014/main" id="{63418384-F141-940F-CFCE-A0A68F0C426D}"/>
                  </a:ext>
                </a:extLst>
              </p:cNvPr>
              <p:cNvSpPr txBox="1">
                <a:spLocks noRot="1" noChangeAspect="1" noMove="1" noResize="1" noEditPoints="1" noAdjustHandles="1" noChangeArrowheads="1" noChangeShapeType="1" noTextEdit="1"/>
              </p:cNvSpPr>
              <p:nvPr/>
            </p:nvSpPr>
            <p:spPr>
              <a:xfrm>
                <a:off x="3634990" y="4032140"/>
                <a:ext cx="2370406" cy="1971950"/>
              </a:xfrm>
              <a:prstGeom prst="rect">
                <a:avLst/>
              </a:prstGeom>
              <a:blipFill>
                <a:blip r:embed="rId10"/>
                <a:stretch>
                  <a:fillRect b="-2564"/>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51F95B3B-D90D-7E06-BD63-ACB12236EC9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5654756"/>
            <a:ext cx="277349" cy="278122"/>
          </a:xfrm>
          <a:prstGeom prst="rect">
            <a:avLst/>
          </a:prstGeom>
        </p:spPr>
      </p:pic>
      <p:pic>
        <p:nvPicPr>
          <p:cNvPr id="22" name="Picture 21">
            <a:extLst>
              <a:ext uri="{FF2B5EF4-FFF2-40B4-BE49-F238E27FC236}">
                <a16:creationId xmlns:a16="http://schemas.microsoft.com/office/drawing/2014/main" id="{0DBFD828-926E-BB48-AEA3-70365F97920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30246" y="5374467"/>
            <a:ext cx="277349" cy="278122"/>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E2EA4A-C1FB-60D2-AA2E-8358C2C8FDDD}"/>
                  </a:ext>
                </a:extLst>
              </p:cNvPr>
              <p:cNvSpPr txBox="1"/>
              <p:nvPr/>
            </p:nvSpPr>
            <p:spPr>
              <a:xfrm>
                <a:off x="5782994" y="4027806"/>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5</m:t>
                                </m:r>
                              </m:e>
                            </m:mr>
                            <m:mr>
                              <m:e>
                                <m:r>
                                  <a:rPr lang="en-US" b="0" i="1" smtClean="0">
                                    <a:latin typeface="Cambria Math" panose="02040503050406030204" pitchFamily="18" charset="0"/>
                                  </a:rPr>
                                  <m:t>2</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−5</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p>
              <a:p>
                <a:endParaRPr lang="en-US" dirty="0"/>
              </a:p>
              <a:p>
                <a:pPr algn="ctr"/>
                <a:r>
                  <a:rPr lang="en-US" dirty="0">
                    <a:solidFill>
                      <a:schemeClr val="bg1">
                        <a:lumMod val="50000"/>
                      </a:schemeClr>
                    </a:solidFill>
                  </a:rPr>
                  <a:t>Rectangular</a:t>
                </a:r>
              </a:p>
              <a:p>
                <a:pPr algn="ctr"/>
                <a:r>
                  <a:rPr lang="en-US" dirty="0">
                    <a:solidFill>
                      <a:schemeClr val="bg1">
                        <a:lumMod val="50000"/>
                      </a:schemeClr>
                    </a:solidFill>
                  </a:rPr>
                  <a:t>Skew Symmetric</a:t>
                </a:r>
              </a:p>
              <a:p>
                <a:pPr algn="ctr"/>
                <a:r>
                  <a:rPr lang="en-US" dirty="0">
                    <a:solidFill>
                      <a:schemeClr val="bg1">
                        <a:lumMod val="50000"/>
                      </a:schemeClr>
                    </a:solidFill>
                  </a:rPr>
                  <a:t>Singular</a:t>
                </a:r>
              </a:p>
            </p:txBody>
          </p:sp>
        </mc:Choice>
        <mc:Fallback>
          <p:sp>
            <p:nvSpPr>
              <p:cNvPr id="23" name="TextBox 22">
                <a:extLst>
                  <a:ext uri="{FF2B5EF4-FFF2-40B4-BE49-F238E27FC236}">
                    <a16:creationId xmlns:a16="http://schemas.microsoft.com/office/drawing/2014/main" id="{51E2EA4A-C1FB-60D2-AA2E-8358C2C8FDDD}"/>
                  </a:ext>
                </a:extLst>
              </p:cNvPr>
              <p:cNvSpPr txBox="1">
                <a:spLocks noRot="1" noChangeAspect="1" noMove="1" noResize="1" noEditPoints="1" noAdjustHandles="1" noChangeArrowheads="1" noChangeShapeType="1" noTextEdit="1"/>
              </p:cNvSpPr>
              <p:nvPr/>
            </p:nvSpPr>
            <p:spPr>
              <a:xfrm>
                <a:off x="5782994" y="4027806"/>
                <a:ext cx="2370406" cy="1938479"/>
              </a:xfrm>
              <a:prstGeom prst="rect">
                <a:avLst/>
              </a:prstGeom>
              <a:blipFill>
                <a:blip r:embed="rId11"/>
                <a:stretch>
                  <a:fillRect b="-4575"/>
                </a:stretch>
              </a:blipFill>
            </p:spPr>
            <p:txBody>
              <a:bodyPr/>
              <a:lstStyle/>
              <a:p>
                <a:r>
                  <a:rPr lang="en-US">
                    <a:noFill/>
                  </a:rPr>
                  <a:t> </a:t>
                </a:r>
              </a:p>
            </p:txBody>
          </p:sp>
        </mc:Fallback>
      </mc:AlternateContent>
    </p:spTree>
    <p:extLst>
      <p:ext uri="{BB962C8B-B14F-4D97-AF65-F5344CB8AC3E}">
        <p14:creationId xmlns:p14="http://schemas.microsoft.com/office/powerpoint/2010/main" val="1133339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Identity</a:t>
                </a:r>
              </a:p>
              <a:p>
                <a:pPr algn="ctr"/>
                <a:r>
                  <a:rPr lang="en-US" dirty="0">
                    <a:solidFill>
                      <a:schemeClr val="bg1">
                        <a:lumMod val="50000"/>
                      </a:schemeClr>
                    </a:solidFill>
                  </a:rPr>
                  <a:t>Rectangular</a:t>
                </a:r>
              </a:p>
              <a:p>
                <a:pPr algn="ctr"/>
                <a:r>
                  <a:rPr lang="en-US" dirty="0"/>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B64FC6-505B-FEB2-CE4C-31FF185B79C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26007"/>
            <a:ext cx="277349" cy="278122"/>
          </a:xfrm>
          <a:prstGeom prst="rect">
            <a:avLst/>
          </a:prstGeom>
        </p:spPr>
      </p:pic>
      <p:pic>
        <p:nvPicPr>
          <p:cNvPr id="17" name="Picture 16">
            <a:extLst>
              <a:ext uri="{FF2B5EF4-FFF2-40B4-BE49-F238E27FC236}">
                <a16:creationId xmlns:a16="http://schemas.microsoft.com/office/drawing/2014/main" id="{BED61537-7FB3-BFEC-109F-CA2611481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93903"/>
            <a:ext cx="277349" cy="278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E671A-F41D-8888-B9E9-3ECBD81C534F}"/>
                  </a:ext>
                </a:extLst>
              </p:cNvPr>
              <p:cNvSpPr txBox="1"/>
              <p:nvPr/>
            </p:nvSpPr>
            <p:spPr>
              <a:xfrm>
                <a:off x="1611587" y="4030222"/>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e>
                              <m:e>
                                <m:r>
                                  <a:rPr lang="en-US" b="0" i="1" smtClean="0">
                                    <a:latin typeface="Cambria Math" panose="02040503050406030204" pitchFamily="18" charset="0"/>
                                  </a:rPr>
                                  <m:t>6</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8</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t>Upper Triangular</a:t>
                </a:r>
              </a:p>
              <a:p>
                <a:pPr algn="ctr"/>
                <a:r>
                  <a:rPr lang="en-US" dirty="0">
                    <a:solidFill>
                      <a:schemeClr val="bg1">
                        <a:lumMod val="50000"/>
                      </a:schemeClr>
                    </a:solidFill>
                  </a:rPr>
                  <a:t>Symmetric</a:t>
                </a:r>
              </a:p>
              <a:p>
                <a:pPr algn="ctr"/>
                <a:r>
                  <a:rPr lang="en-US" dirty="0">
                    <a:solidFill>
                      <a:schemeClr val="bg1">
                        <a:lumMod val="50000"/>
                      </a:schemeClr>
                    </a:solidFill>
                  </a:rPr>
                  <a:t>Lower Triangular</a:t>
                </a:r>
              </a:p>
            </p:txBody>
          </p:sp>
        </mc:Choice>
        <mc:Fallback xmlns="">
          <p:sp>
            <p:nvSpPr>
              <p:cNvPr id="18" name="TextBox 17">
                <a:extLst>
                  <a:ext uri="{FF2B5EF4-FFF2-40B4-BE49-F238E27FC236}">
                    <a16:creationId xmlns:a16="http://schemas.microsoft.com/office/drawing/2014/main" id="{A5BE671A-F41D-8888-B9E9-3ECBD81C534F}"/>
                  </a:ext>
                </a:extLst>
              </p:cNvPr>
              <p:cNvSpPr txBox="1">
                <a:spLocks noRot="1" noChangeAspect="1" noMove="1" noResize="1" noEditPoints="1" noAdjustHandles="1" noChangeArrowheads="1" noChangeShapeType="1" noTextEdit="1"/>
              </p:cNvSpPr>
              <p:nvPr/>
            </p:nvSpPr>
            <p:spPr>
              <a:xfrm>
                <a:off x="1611587" y="4030222"/>
                <a:ext cx="2370406" cy="1938479"/>
              </a:xfrm>
              <a:prstGeom prst="rect">
                <a:avLst/>
              </a:prstGeom>
              <a:blipFill>
                <a:blip r:embed="rId9"/>
                <a:stretch>
                  <a:fillRect b="-457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7166FEAF-D941-110F-628E-C0F8C47D48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92787" y="5116615"/>
            <a:ext cx="277349" cy="27812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418384-F141-940F-CFCE-A0A68F0C426D}"/>
                  </a:ext>
                </a:extLst>
              </p:cNvPr>
              <p:cNvSpPr txBox="1"/>
              <p:nvPr/>
            </p:nvSpPr>
            <p:spPr>
              <a:xfrm>
                <a:off x="3634990" y="4032140"/>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mr>
                                </m:m>
                              </m:e>
                            </m:mr>
                          </m:m>
                        </m:e>
                      </m:d>
                    </m:oMath>
                  </m:oMathPara>
                </a14:m>
                <a:endParaRPr lang="en-US" dirty="0"/>
              </a:p>
              <a:p>
                <a:endParaRPr lang="en-US" dirty="0"/>
              </a:p>
              <a:p>
                <a:pPr algn="ctr"/>
                <a:r>
                  <a:rPr lang="en-US" dirty="0">
                    <a:solidFill>
                      <a:schemeClr val="bg1">
                        <a:lumMod val="50000"/>
                      </a:schemeClr>
                    </a:solidFill>
                  </a:rPr>
                  <a:t>Identity</a:t>
                </a:r>
              </a:p>
              <a:p>
                <a:pPr algn="ctr"/>
                <a:r>
                  <a:rPr lang="en-US" dirty="0"/>
                  <a:t>Lower Triangular</a:t>
                </a:r>
              </a:p>
              <a:p>
                <a:pPr algn="ctr"/>
                <a:r>
                  <a:rPr lang="en-US" dirty="0"/>
                  <a:t>Rectangular</a:t>
                </a:r>
              </a:p>
            </p:txBody>
          </p:sp>
        </mc:Choice>
        <mc:Fallback xmlns="">
          <p:sp>
            <p:nvSpPr>
              <p:cNvPr id="20" name="TextBox 19">
                <a:extLst>
                  <a:ext uri="{FF2B5EF4-FFF2-40B4-BE49-F238E27FC236}">
                    <a16:creationId xmlns:a16="http://schemas.microsoft.com/office/drawing/2014/main" id="{63418384-F141-940F-CFCE-A0A68F0C426D}"/>
                  </a:ext>
                </a:extLst>
              </p:cNvPr>
              <p:cNvSpPr txBox="1">
                <a:spLocks noRot="1" noChangeAspect="1" noMove="1" noResize="1" noEditPoints="1" noAdjustHandles="1" noChangeArrowheads="1" noChangeShapeType="1" noTextEdit="1"/>
              </p:cNvSpPr>
              <p:nvPr/>
            </p:nvSpPr>
            <p:spPr>
              <a:xfrm>
                <a:off x="3634990" y="4032140"/>
                <a:ext cx="2370406" cy="1971950"/>
              </a:xfrm>
              <a:prstGeom prst="rect">
                <a:avLst/>
              </a:prstGeom>
              <a:blipFill>
                <a:blip r:embed="rId10"/>
                <a:stretch>
                  <a:fillRect b="-2564"/>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51F95B3B-D90D-7E06-BD63-ACB12236EC9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5654756"/>
            <a:ext cx="277349" cy="278122"/>
          </a:xfrm>
          <a:prstGeom prst="rect">
            <a:avLst/>
          </a:prstGeom>
        </p:spPr>
      </p:pic>
      <p:pic>
        <p:nvPicPr>
          <p:cNvPr id="22" name="Picture 21">
            <a:extLst>
              <a:ext uri="{FF2B5EF4-FFF2-40B4-BE49-F238E27FC236}">
                <a16:creationId xmlns:a16="http://schemas.microsoft.com/office/drawing/2014/main" id="{0DBFD828-926E-BB48-AEA3-70365F97920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30246" y="5374467"/>
            <a:ext cx="277349" cy="278122"/>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E2EA4A-C1FB-60D2-AA2E-8358C2C8FDDD}"/>
                  </a:ext>
                </a:extLst>
              </p:cNvPr>
              <p:cNvSpPr txBox="1"/>
              <p:nvPr/>
            </p:nvSpPr>
            <p:spPr>
              <a:xfrm>
                <a:off x="5782994" y="4027806"/>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5</m:t>
                                </m:r>
                              </m:e>
                            </m:mr>
                            <m:mr>
                              <m:e>
                                <m:r>
                                  <a:rPr lang="en-US" b="0" i="1" smtClean="0">
                                    <a:latin typeface="Cambria Math" panose="02040503050406030204" pitchFamily="18" charset="0"/>
                                  </a:rPr>
                                  <m:t>2</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−5</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p>
              <a:p>
                <a:endParaRPr lang="en-US" dirty="0"/>
              </a:p>
              <a:p>
                <a:pPr algn="ctr"/>
                <a:r>
                  <a:rPr lang="en-US" dirty="0">
                    <a:solidFill>
                      <a:schemeClr val="bg1">
                        <a:lumMod val="50000"/>
                      </a:schemeClr>
                    </a:solidFill>
                  </a:rPr>
                  <a:t>Rectangular</a:t>
                </a:r>
              </a:p>
              <a:p>
                <a:pPr algn="ctr"/>
                <a:r>
                  <a:rPr lang="en-US" dirty="0"/>
                  <a:t>Skew Symmetric</a:t>
                </a:r>
              </a:p>
              <a:p>
                <a:pPr algn="ctr"/>
                <a:r>
                  <a:rPr lang="en-US" dirty="0">
                    <a:solidFill>
                      <a:schemeClr val="bg1">
                        <a:lumMod val="50000"/>
                      </a:schemeClr>
                    </a:solidFill>
                  </a:rPr>
                  <a:t>Singular</a:t>
                </a:r>
              </a:p>
            </p:txBody>
          </p:sp>
        </mc:Choice>
        <mc:Fallback>
          <p:sp>
            <p:nvSpPr>
              <p:cNvPr id="23" name="TextBox 22">
                <a:extLst>
                  <a:ext uri="{FF2B5EF4-FFF2-40B4-BE49-F238E27FC236}">
                    <a16:creationId xmlns:a16="http://schemas.microsoft.com/office/drawing/2014/main" id="{51E2EA4A-C1FB-60D2-AA2E-8358C2C8FDDD}"/>
                  </a:ext>
                </a:extLst>
              </p:cNvPr>
              <p:cNvSpPr txBox="1">
                <a:spLocks noRot="1" noChangeAspect="1" noMove="1" noResize="1" noEditPoints="1" noAdjustHandles="1" noChangeArrowheads="1" noChangeShapeType="1" noTextEdit="1"/>
              </p:cNvSpPr>
              <p:nvPr/>
            </p:nvSpPr>
            <p:spPr>
              <a:xfrm>
                <a:off x="5782994" y="4027806"/>
                <a:ext cx="2370406" cy="1938479"/>
              </a:xfrm>
              <a:prstGeom prst="rect">
                <a:avLst/>
              </a:prstGeom>
              <a:blipFill>
                <a:blip r:embed="rId11"/>
                <a:stretch>
                  <a:fillRect b="-4575"/>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D5968A32-CC90-557A-ABDE-7F8250D3AEF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60845" y="5367479"/>
            <a:ext cx="277349" cy="278122"/>
          </a:xfrm>
          <a:prstGeom prst="rect">
            <a:avLst/>
          </a:prstGeom>
        </p:spPr>
      </p:pic>
    </p:spTree>
    <p:extLst>
      <p:ext uri="{BB962C8B-B14F-4D97-AF65-F5344CB8AC3E}">
        <p14:creationId xmlns:p14="http://schemas.microsoft.com/office/powerpoint/2010/main" val="3540252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Identity</a:t>
                </a:r>
              </a:p>
              <a:p>
                <a:pPr algn="ctr"/>
                <a:r>
                  <a:rPr lang="en-US" dirty="0">
                    <a:solidFill>
                      <a:schemeClr val="bg1">
                        <a:lumMod val="50000"/>
                      </a:schemeClr>
                    </a:solidFill>
                  </a:rPr>
                  <a:t>Rectangular</a:t>
                </a:r>
              </a:p>
              <a:p>
                <a:pPr algn="ctr"/>
                <a:r>
                  <a:rPr lang="en-US" dirty="0"/>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B64FC6-505B-FEB2-CE4C-31FF185B79C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26007"/>
            <a:ext cx="277349" cy="278122"/>
          </a:xfrm>
          <a:prstGeom prst="rect">
            <a:avLst/>
          </a:prstGeom>
        </p:spPr>
      </p:pic>
      <p:pic>
        <p:nvPicPr>
          <p:cNvPr id="17" name="Picture 16">
            <a:extLst>
              <a:ext uri="{FF2B5EF4-FFF2-40B4-BE49-F238E27FC236}">
                <a16:creationId xmlns:a16="http://schemas.microsoft.com/office/drawing/2014/main" id="{BED61537-7FB3-BFEC-109F-CA2611481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93903"/>
            <a:ext cx="277349" cy="278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E671A-F41D-8888-B9E9-3ECBD81C534F}"/>
                  </a:ext>
                </a:extLst>
              </p:cNvPr>
              <p:cNvSpPr txBox="1"/>
              <p:nvPr/>
            </p:nvSpPr>
            <p:spPr>
              <a:xfrm>
                <a:off x="1611587" y="4030222"/>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e>
                              <m:e>
                                <m:r>
                                  <a:rPr lang="en-US" b="0" i="1" smtClean="0">
                                    <a:latin typeface="Cambria Math" panose="02040503050406030204" pitchFamily="18" charset="0"/>
                                  </a:rPr>
                                  <m:t>6</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8</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t>Upper Triangular</a:t>
                </a:r>
              </a:p>
              <a:p>
                <a:pPr algn="ctr"/>
                <a:r>
                  <a:rPr lang="en-US" dirty="0">
                    <a:solidFill>
                      <a:schemeClr val="bg1">
                        <a:lumMod val="50000"/>
                      </a:schemeClr>
                    </a:solidFill>
                  </a:rPr>
                  <a:t>Symmetric</a:t>
                </a:r>
              </a:p>
              <a:p>
                <a:pPr algn="ctr"/>
                <a:r>
                  <a:rPr lang="en-US" dirty="0">
                    <a:solidFill>
                      <a:schemeClr val="bg1">
                        <a:lumMod val="50000"/>
                      </a:schemeClr>
                    </a:solidFill>
                  </a:rPr>
                  <a:t>Lower Triangular</a:t>
                </a:r>
              </a:p>
            </p:txBody>
          </p:sp>
        </mc:Choice>
        <mc:Fallback xmlns="">
          <p:sp>
            <p:nvSpPr>
              <p:cNvPr id="18" name="TextBox 17">
                <a:extLst>
                  <a:ext uri="{FF2B5EF4-FFF2-40B4-BE49-F238E27FC236}">
                    <a16:creationId xmlns:a16="http://schemas.microsoft.com/office/drawing/2014/main" id="{A5BE671A-F41D-8888-B9E9-3ECBD81C534F}"/>
                  </a:ext>
                </a:extLst>
              </p:cNvPr>
              <p:cNvSpPr txBox="1">
                <a:spLocks noRot="1" noChangeAspect="1" noMove="1" noResize="1" noEditPoints="1" noAdjustHandles="1" noChangeArrowheads="1" noChangeShapeType="1" noTextEdit="1"/>
              </p:cNvSpPr>
              <p:nvPr/>
            </p:nvSpPr>
            <p:spPr>
              <a:xfrm>
                <a:off x="1611587" y="4030222"/>
                <a:ext cx="2370406" cy="1938479"/>
              </a:xfrm>
              <a:prstGeom prst="rect">
                <a:avLst/>
              </a:prstGeom>
              <a:blipFill>
                <a:blip r:embed="rId9"/>
                <a:stretch>
                  <a:fillRect b="-457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7166FEAF-D941-110F-628E-C0F8C47D48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92787" y="5116615"/>
            <a:ext cx="277349" cy="27812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418384-F141-940F-CFCE-A0A68F0C426D}"/>
                  </a:ext>
                </a:extLst>
              </p:cNvPr>
              <p:cNvSpPr txBox="1"/>
              <p:nvPr/>
            </p:nvSpPr>
            <p:spPr>
              <a:xfrm>
                <a:off x="3634990" y="4032140"/>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mr>
                                </m:m>
                              </m:e>
                            </m:mr>
                          </m:m>
                        </m:e>
                      </m:d>
                    </m:oMath>
                  </m:oMathPara>
                </a14:m>
                <a:endParaRPr lang="en-US" dirty="0"/>
              </a:p>
              <a:p>
                <a:endParaRPr lang="en-US" dirty="0"/>
              </a:p>
              <a:p>
                <a:pPr algn="ctr"/>
                <a:r>
                  <a:rPr lang="en-US" dirty="0">
                    <a:solidFill>
                      <a:schemeClr val="bg1">
                        <a:lumMod val="50000"/>
                      </a:schemeClr>
                    </a:solidFill>
                  </a:rPr>
                  <a:t>Identity</a:t>
                </a:r>
              </a:p>
              <a:p>
                <a:pPr algn="ctr"/>
                <a:r>
                  <a:rPr lang="en-US" dirty="0"/>
                  <a:t>Lower Triangular</a:t>
                </a:r>
              </a:p>
              <a:p>
                <a:pPr algn="ctr"/>
                <a:r>
                  <a:rPr lang="en-US" dirty="0"/>
                  <a:t>Rectangular</a:t>
                </a:r>
              </a:p>
            </p:txBody>
          </p:sp>
        </mc:Choice>
        <mc:Fallback xmlns="">
          <p:sp>
            <p:nvSpPr>
              <p:cNvPr id="20" name="TextBox 19">
                <a:extLst>
                  <a:ext uri="{FF2B5EF4-FFF2-40B4-BE49-F238E27FC236}">
                    <a16:creationId xmlns:a16="http://schemas.microsoft.com/office/drawing/2014/main" id="{63418384-F141-940F-CFCE-A0A68F0C426D}"/>
                  </a:ext>
                </a:extLst>
              </p:cNvPr>
              <p:cNvSpPr txBox="1">
                <a:spLocks noRot="1" noChangeAspect="1" noMove="1" noResize="1" noEditPoints="1" noAdjustHandles="1" noChangeArrowheads="1" noChangeShapeType="1" noTextEdit="1"/>
              </p:cNvSpPr>
              <p:nvPr/>
            </p:nvSpPr>
            <p:spPr>
              <a:xfrm>
                <a:off x="3634990" y="4032140"/>
                <a:ext cx="2370406" cy="1971950"/>
              </a:xfrm>
              <a:prstGeom prst="rect">
                <a:avLst/>
              </a:prstGeom>
              <a:blipFill>
                <a:blip r:embed="rId10"/>
                <a:stretch>
                  <a:fillRect b="-2564"/>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51F95B3B-D90D-7E06-BD63-ACB12236EC9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5654756"/>
            <a:ext cx="277349" cy="278122"/>
          </a:xfrm>
          <a:prstGeom prst="rect">
            <a:avLst/>
          </a:prstGeom>
        </p:spPr>
      </p:pic>
      <p:pic>
        <p:nvPicPr>
          <p:cNvPr id="22" name="Picture 21">
            <a:extLst>
              <a:ext uri="{FF2B5EF4-FFF2-40B4-BE49-F238E27FC236}">
                <a16:creationId xmlns:a16="http://schemas.microsoft.com/office/drawing/2014/main" id="{0DBFD828-926E-BB48-AEA3-70365F97920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30246" y="5374467"/>
            <a:ext cx="277349" cy="278122"/>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E2EA4A-C1FB-60D2-AA2E-8358C2C8FDDD}"/>
                  </a:ext>
                </a:extLst>
              </p:cNvPr>
              <p:cNvSpPr txBox="1"/>
              <p:nvPr/>
            </p:nvSpPr>
            <p:spPr>
              <a:xfrm>
                <a:off x="5782994" y="4027806"/>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5</m:t>
                                </m:r>
                              </m:e>
                            </m:mr>
                            <m:mr>
                              <m:e>
                                <m:r>
                                  <a:rPr lang="en-US" b="0" i="1" smtClean="0">
                                    <a:latin typeface="Cambria Math" panose="02040503050406030204" pitchFamily="18" charset="0"/>
                                  </a:rPr>
                                  <m:t>2</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−5</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p>
              <a:p>
                <a:endParaRPr lang="en-US" dirty="0"/>
              </a:p>
              <a:p>
                <a:pPr algn="ctr"/>
                <a:r>
                  <a:rPr lang="en-US" dirty="0">
                    <a:solidFill>
                      <a:schemeClr val="bg1">
                        <a:lumMod val="50000"/>
                      </a:schemeClr>
                    </a:solidFill>
                  </a:rPr>
                  <a:t>Rectangular</a:t>
                </a:r>
              </a:p>
              <a:p>
                <a:pPr algn="ctr"/>
                <a:r>
                  <a:rPr lang="en-US" dirty="0"/>
                  <a:t>Skew Symmetric</a:t>
                </a:r>
              </a:p>
              <a:p>
                <a:pPr algn="ctr"/>
                <a:r>
                  <a:rPr lang="en-US" dirty="0">
                    <a:solidFill>
                      <a:schemeClr val="bg1">
                        <a:lumMod val="50000"/>
                      </a:schemeClr>
                    </a:solidFill>
                  </a:rPr>
                  <a:t>Singular</a:t>
                </a:r>
              </a:p>
            </p:txBody>
          </p:sp>
        </mc:Choice>
        <mc:Fallback>
          <p:sp>
            <p:nvSpPr>
              <p:cNvPr id="23" name="TextBox 22">
                <a:extLst>
                  <a:ext uri="{FF2B5EF4-FFF2-40B4-BE49-F238E27FC236}">
                    <a16:creationId xmlns:a16="http://schemas.microsoft.com/office/drawing/2014/main" id="{51E2EA4A-C1FB-60D2-AA2E-8358C2C8FDDD}"/>
                  </a:ext>
                </a:extLst>
              </p:cNvPr>
              <p:cNvSpPr txBox="1">
                <a:spLocks noRot="1" noChangeAspect="1" noMove="1" noResize="1" noEditPoints="1" noAdjustHandles="1" noChangeArrowheads="1" noChangeShapeType="1" noTextEdit="1"/>
              </p:cNvSpPr>
              <p:nvPr/>
            </p:nvSpPr>
            <p:spPr>
              <a:xfrm>
                <a:off x="5782994" y="4027806"/>
                <a:ext cx="2370406" cy="1938479"/>
              </a:xfrm>
              <a:prstGeom prst="rect">
                <a:avLst/>
              </a:prstGeom>
              <a:blipFill>
                <a:blip r:embed="rId11"/>
                <a:stretch>
                  <a:fillRect b="-4575"/>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D5968A32-CC90-557A-ABDE-7F8250D3AEF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60845" y="5367479"/>
            <a:ext cx="277349" cy="278122"/>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497205B-F298-C2FB-7459-95478082C320}"/>
                  </a:ext>
                </a:extLst>
              </p:cNvPr>
              <p:cNvSpPr txBox="1"/>
              <p:nvPr/>
            </p:nvSpPr>
            <p:spPr>
              <a:xfrm>
                <a:off x="7930998" y="4027806"/>
                <a:ext cx="2370406" cy="1956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5</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Rectangular</a:t>
                </a:r>
              </a:p>
              <a:p>
                <a:pPr algn="ctr"/>
                <a:r>
                  <a:rPr lang="en-US" dirty="0">
                    <a:solidFill>
                      <a:schemeClr val="bg1">
                        <a:lumMod val="50000"/>
                      </a:schemeClr>
                    </a:solidFill>
                  </a:rPr>
                  <a:t>Upper Triangular</a:t>
                </a:r>
              </a:p>
            </p:txBody>
          </p:sp>
        </mc:Choice>
        <mc:Fallback xmlns="">
          <p:sp>
            <p:nvSpPr>
              <p:cNvPr id="25" name="TextBox 24">
                <a:extLst>
                  <a:ext uri="{FF2B5EF4-FFF2-40B4-BE49-F238E27FC236}">
                    <a16:creationId xmlns:a16="http://schemas.microsoft.com/office/drawing/2014/main" id="{D497205B-F298-C2FB-7459-95478082C320}"/>
                  </a:ext>
                </a:extLst>
              </p:cNvPr>
              <p:cNvSpPr txBox="1">
                <a:spLocks noRot="1" noChangeAspect="1" noMove="1" noResize="1" noEditPoints="1" noAdjustHandles="1" noChangeArrowheads="1" noChangeShapeType="1" noTextEdit="1"/>
              </p:cNvSpPr>
              <p:nvPr/>
            </p:nvSpPr>
            <p:spPr>
              <a:xfrm>
                <a:off x="7930998" y="4027806"/>
                <a:ext cx="2370406" cy="1956754"/>
              </a:xfrm>
              <a:prstGeom prst="rect">
                <a:avLst/>
              </a:prstGeom>
              <a:blipFill>
                <a:blip r:embed="rId12"/>
                <a:stretch>
                  <a:fillRect b="-2581"/>
                </a:stretch>
              </a:blipFill>
            </p:spPr>
            <p:txBody>
              <a:bodyPr/>
              <a:lstStyle/>
              <a:p>
                <a:r>
                  <a:rPr lang="en-US">
                    <a:noFill/>
                  </a:rPr>
                  <a:t> </a:t>
                </a:r>
              </a:p>
            </p:txBody>
          </p:sp>
        </mc:Fallback>
      </mc:AlternateContent>
    </p:spTree>
    <p:extLst>
      <p:ext uri="{BB962C8B-B14F-4D97-AF65-F5344CB8AC3E}">
        <p14:creationId xmlns:p14="http://schemas.microsoft.com/office/powerpoint/2010/main" val="3142779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FF17E0-DBAB-0790-8FDA-C79687F5A5AE}"/>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Diagonal</a:t>
                </a:r>
              </a:p>
              <a:p>
                <a:pPr algn="ctr"/>
                <a:r>
                  <a:rPr lang="en-US" dirty="0">
                    <a:solidFill>
                      <a:schemeClr val="bg1">
                        <a:lumMod val="50000"/>
                      </a:schemeClr>
                    </a:solidFill>
                  </a:rPr>
                  <a:t>Identity</a:t>
                </a:r>
              </a:p>
              <a:p>
                <a:pPr algn="ctr"/>
                <a:r>
                  <a:rPr lang="en-US" dirty="0"/>
                  <a:t>Symmetric</a:t>
                </a:r>
              </a:p>
            </p:txBody>
          </p:sp>
        </mc:Choice>
        <mc:Fallback xmlns="">
          <p:sp>
            <p:nvSpPr>
              <p:cNvPr id="9" name="TextBox 8">
                <a:extLst>
                  <a:ext uri="{FF2B5EF4-FFF2-40B4-BE49-F238E27FC236}">
                    <a16:creationId xmlns:a16="http://schemas.microsoft.com/office/drawing/2014/main" id="{85FF17E0-DBAB-0790-8FDA-C79687F5A5AE}"/>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DE07ACD-887C-767F-B59C-3BA26F79BCA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p:pic>
        <p:nvPicPr>
          <p:cNvPr id="14" name="Picture 13">
            <a:extLst>
              <a:ext uri="{FF2B5EF4-FFF2-40B4-BE49-F238E27FC236}">
                <a16:creationId xmlns:a16="http://schemas.microsoft.com/office/drawing/2014/main" id="{066731B7-4BF5-54DE-38FC-BFF6F5EEDA4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19810BA-3F0F-0519-622A-AE27A3305CFF}"/>
                  </a:ext>
                </a:extLst>
              </p:cNvPr>
              <p:cNvSpPr txBox="1"/>
              <p:nvPr/>
            </p:nvSpPr>
            <p:spPr>
              <a:xfrm>
                <a:off x="7930998" y="1490521"/>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t>Identity</a:t>
                </a:r>
              </a:p>
              <a:p>
                <a:pPr algn="ctr"/>
                <a:r>
                  <a:rPr lang="en-US" dirty="0">
                    <a:solidFill>
                      <a:schemeClr val="bg1">
                        <a:lumMod val="50000"/>
                      </a:schemeClr>
                    </a:solidFill>
                  </a:rPr>
                  <a:t>Rectangular</a:t>
                </a:r>
              </a:p>
              <a:p>
                <a:pPr algn="ctr"/>
                <a:r>
                  <a:rPr lang="en-US" dirty="0"/>
                  <a:t>Non-Singular</a:t>
                </a:r>
              </a:p>
            </p:txBody>
          </p:sp>
        </mc:Choice>
        <mc:Fallback xmlns="">
          <p:sp>
            <p:nvSpPr>
              <p:cNvPr id="15" name="TextBox 14">
                <a:extLst>
                  <a:ext uri="{FF2B5EF4-FFF2-40B4-BE49-F238E27FC236}">
                    <a16:creationId xmlns:a16="http://schemas.microsoft.com/office/drawing/2014/main" id="{019810BA-3F0F-0519-622A-AE27A3305CFF}"/>
                  </a:ext>
                </a:extLst>
              </p:cNvPr>
              <p:cNvSpPr txBox="1">
                <a:spLocks noRot="1" noChangeAspect="1" noMove="1" noResize="1" noEditPoints="1" noAdjustHandles="1" noChangeArrowheads="1" noChangeShapeType="1" noTextEdit="1"/>
              </p:cNvSpPr>
              <p:nvPr/>
            </p:nvSpPr>
            <p:spPr>
              <a:xfrm>
                <a:off x="7930998" y="1490521"/>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B64FC6-505B-FEB2-CE4C-31FF185B79C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26007"/>
            <a:ext cx="277349" cy="278122"/>
          </a:xfrm>
          <a:prstGeom prst="rect">
            <a:avLst/>
          </a:prstGeom>
        </p:spPr>
      </p:pic>
      <p:pic>
        <p:nvPicPr>
          <p:cNvPr id="17" name="Picture 16">
            <a:extLst>
              <a:ext uri="{FF2B5EF4-FFF2-40B4-BE49-F238E27FC236}">
                <a16:creationId xmlns:a16="http://schemas.microsoft.com/office/drawing/2014/main" id="{BED61537-7FB3-BFEC-109F-CA2611481E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93903"/>
            <a:ext cx="277349" cy="278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E671A-F41D-8888-B9E9-3ECBD81C534F}"/>
                  </a:ext>
                </a:extLst>
              </p:cNvPr>
              <p:cNvSpPr txBox="1"/>
              <p:nvPr/>
            </p:nvSpPr>
            <p:spPr>
              <a:xfrm>
                <a:off x="1611587" y="4030222"/>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e>
                              <m:e>
                                <m:r>
                                  <a:rPr lang="en-US" b="0" i="1" smtClean="0">
                                    <a:latin typeface="Cambria Math" panose="02040503050406030204" pitchFamily="18" charset="0"/>
                                  </a:rPr>
                                  <m:t>6</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8</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t>Upper Triangular</a:t>
                </a:r>
              </a:p>
              <a:p>
                <a:pPr algn="ctr"/>
                <a:r>
                  <a:rPr lang="en-US" dirty="0">
                    <a:solidFill>
                      <a:schemeClr val="bg1">
                        <a:lumMod val="50000"/>
                      </a:schemeClr>
                    </a:solidFill>
                  </a:rPr>
                  <a:t>Symmetric</a:t>
                </a:r>
              </a:p>
              <a:p>
                <a:pPr algn="ctr"/>
                <a:r>
                  <a:rPr lang="en-US" dirty="0">
                    <a:solidFill>
                      <a:schemeClr val="bg1">
                        <a:lumMod val="50000"/>
                      </a:schemeClr>
                    </a:solidFill>
                  </a:rPr>
                  <a:t>Lower Triangular</a:t>
                </a:r>
              </a:p>
            </p:txBody>
          </p:sp>
        </mc:Choice>
        <mc:Fallback xmlns="">
          <p:sp>
            <p:nvSpPr>
              <p:cNvPr id="18" name="TextBox 17">
                <a:extLst>
                  <a:ext uri="{FF2B5EF4-FFF2-40B4-BE49-F238E27FC236}">
                    <a16:creationId xmlns:a16="http://schemas.microsoft.com/office/drawing/2014/main" id="{A5BE671A-F41D-8888-B9E9-3ECBD81C534F}"/>
                  </a:ext>
                </a:extLst>
              </p:cNvPr>
              <p:cNvSpPr txBox="1">
                <a:spLocks noRot="1" noChangeAspect="1" noMove="1" noResize="1" noEditPoints="1" noAdjustHandles="1" noChangeArrowheads="1" noChangeShapeType="1" noTextEdit="1"/>
              </p:cNvSpPr>
              <p:nvPr/>
            </p:nvSpPr>
            <p:spPr>
              <a:xfrm>
                <a:off x="1611587" y="4030222"/>
                <a:ext cx="2370406" cy="1938479"/>
              </a:xfrm>
              <a:prstGeom prst="rect">
                <a:avLst/>
              </a:prstGeom>
              <a:blipFill>
                <a:blip r:embed="rId9"/>
                <a:stretch>
                  <a:fillRect b="-457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7166FEAF-D941-110F-628E-C0F8C47D480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592787" y="5116615"/>
            <a:ext cx="277349" cy="27812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418384-F141-940F-CFCE-A0A68F0C426D}"/>
                  </a:ext>
                </a:extLst>
              </p:cNvPr>
              <p:cNvSpPr txBox="1"/>
              <p:nvPr/>
            </p:nvSpPr>
            <p:spPr>
              <a:xfrm>
                <a:off x="3634990" y="4032140"/>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mr>
                                </m:m>
                              </m:e>
                            </m:mr>
                          </m:m>
                        </m:e>
                      </m:d>
                    </m:oMath>
                  </m:oMathPara>
                </a14:m>
                <a:endParaRPr lang="en-US" dirty="0"/>
              </a:p>
              <a:p>
                <a:endParaRPr lang="en-US" dirty="0"/>
              </a:p>
              <a:p>
                <a:pPr algn="ctr"/>
                <a:r>
                  <a:rPr lang="en-US" dirty="0">
                    <a:solidFill>
                      <a:schemeClr val="bg1">
                        <a:lumMod val="50000"/>
                      </a:schemeClr>
                    </a:solidFill>
                  </a:rPr>
                  <a:t>Identity</a:t>
                </a:r>
              </a:p>
              <a:p>
                <a:pPr algn="ctr"/>
                <a:r>
                  <a:rPr lang="en-US" dirty="0"/>
                  <a:t>Lower Triangular</a:t>
                </a:r>
              </a:p>
              <a:p>
                <a:pPr algn="ctr"/>
                <a:r>
                  <a:rPr lang="en-US" dirty="0"/>
                  <a:t>Rectangular</a:t>
                </a:r>
              </a:p>
            </p:txBody>
          </p:sp>
        </mc:Choice>
        <mc:Fallback xmlns="">
          <p:sp>
            <p:nvSpPr>
              <p:cNvPr id="20" name="TextBox 19">
                <a:extLst>
                  <a:ext uri="{FF2B5EF4-FFF2-40B4-BE49-F238E27FC236}">
                    <a16:creationId xmlns:a16="http://schemas.microsoft.com/office/drawing/2014/main" id="{63418384-F141-940F-CFCE-A0A68F0C426D}"/>
                  </a:ext>
                </a:extLst>
              </p:cNvPr>
              <p:cNvSpPr txBox="1">
                <a:spLocks noRot="1" noChangeAspect="1" noMove="1" noResize="1" noEditPoints="1" noAdjustHandles="1" noChangeArrowheads="1" noChangeShapeType="1" noTextEdit="1"/>
              </p:cNvSpPr>
              <p:nvPr/>
            </p:nvSpPr>
            <p:spPr>
              <a:xfrm>
                <a:off x="3634990" y="4032140"/>
                <a:ext cx="2370406" cy="1971950"/>
              </a:xfrm>
              <a:prstGeom prst="rect">
                <a:avLst/>
              </a:prstGeom>
              <a:blipFill>
                <a:blip r:embed="rId10"/>
                <a:stretch>
                  <a:fillRect b="-2564"/>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51F95B3B-D90D-7E06-BD63-ACB12236EC9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5654756"/>
            <a:ext cx="277349" cy="278122"/>
          </a:xfrm>
          <a:prstGeom prst="rect">
            <a:avLst/>
          </a:prstGeom>
        </p:spPr>
      </p:pic>
      <p:pic>
        <p:nvPicPr>
          <p:cNvPr id="22" name="Picture 21">
            <a:extLst>
              <a:ext uri="{FF2B5EF4-FFF2-40B4-BE49-F238E27FC236}">
                <a16:creationId xmlns:a16="http://schemas.microsoft.com/office/drawing/2014/main" id="{0DBFD828-926E-BB48-AEA3-70365F97920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30246" y="5374467"/>
            <a:ext cx="277349" cy="278122"/>
          </a:xfrm>
          <a:prstGeom prst="rect">
            <a:avLst/>
          </a:prstGeom>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1E2EA4A-C1FB-60D2-AA2E-8358C2C8FDDD}"/>
                  </a:ext>
                </a:extLst>
              </p:cNvPr>
              <p:cNvSpPr txBox="1"/>
              <p:nvPr/>
            </p:nvSpPr>
            <p:spPr>
              <a:xfrm>
                <a:off x="5782994" y="4027806"/>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5</m:t>
                                </m:r>
                              </m:e>
                            </m:mr>
                            <m:mr>
                              <m:e>
                                <m:r>
                                  <a:rPr lang="en-US" b="0" i="1" smtClean="0">
                                    <a:latin typeface="Cambria Math" panose="02040503050406030204" pitchFamily="18" charset="0"/>
                                  </a:rPr>
                                  <m:t>2</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−5</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p>
              <a:p>
                <a:endParaRPr lang="en-US" dirty="0"/>
              </a:p>
              <a:p>
                <a:pPr algn="ctr"/>
                <a:r>
                  <a:rPr lang="en-US" dirty="0">
                    <a:solidFill>
                      <a:schemeClr val="bg1">
                        <a:lumMod val="50000"/>
                      </a:schemeClr>
                    </a:solidFill>
                  </a:rPr>
                  <a:t>Rectangular</a:t>
                </a:r>
              </a:p>
              <a:p>
                <a:pPr algn="ctr"/>
                <a:r>
                  <a:rPr lang="en-US" dirty="0"/>
                  <a:t>Skew Symmetric</a:t>
                </a:r>
              </a:p>
              <a:p>
                <a:pPr algn="ctr"/>
                <a:r>
                  <a:rPr lang="en-US" dirty="0">
                    <a:solidFill>
                      <a:schemeClr val="bg1">
                        <a:lumMod val="50000"/>
                      </a:schemeClr>
                    </a:solidFill>
                  </a:rPr>
                  <a:t>Singular</a:t>
                </a:r>
              </a:p>
            </p:txBody>
          </p:sp>
        </mc:Choice>
        <mc:Fallback>
          <p:sp>
            <p:nvSpPr>
              <p:cNvPr id="23" name="TextBox 22">
                <a:extLst>
                  <a:ext uri="{FF2B5EF4-FFF2-40B4-BE49-F238E27FC236}">
                    <a16:creationId xmlns:a16="http://schemas.microsoft.com/office/drawing/2014/main" id="{51E2EA4A-C1FB-60D2-AA2E-8358C2C8FDDD}"/>
                  </a:ext>
                </a:extLst>
              </p:cNvPr>
              <p:cNvSpPr txBox="1">
                <a:spLocks noRot="1" noChangeAspect="1" noMove="1" noResize="1" noEditPoints="1" noAdjustHandles="1" noChangeArrowheads="1" noChangeShapeType="1" noTextEdit="1"/>
              </p:cNvSpPr>
              <p:nvPr/>
            </p:nvSpPr>
            <p:spPr>
              <a:xfrm>
                <a:off x="5782994" y="4027806"/>
                <a:ext cx="2370406" cy="1938479"/>
              </a:xfrm>
              <a:prstGeom prst="rect">
                <a:avLst/>
              </a:prstGeom>
              <a:blipFill>
                <a:blip r:embed="rId11"/>
                <a:stretch>
                  <a:fillRect b="-4575"/>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D5968A32-CC90-557A-ABDE-7F8250D3AEF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60845" y="5367479"/>
            <a:ext cx="277349" cy="278122"/>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497205B-F298-C2FB-7459-95478082C320}"/>
                  </a:ext>
                </a:extLst>
              </p:cNvPr>
              <p:cNvSpPr txBox="1"/>
              <p:nvPr/>
            </p:nvSpPr>
            <p:spPr>
              <a:xfrm>
                <a:off x="7930998" y="4027806"/>
                <a:ext cx="2370406" cy="1956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5</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t>Singular</a:t>
                </a:r>
              </a:p>
              <a:p>
                <a:pPr algn="ctr"/>
                <a:r>
                  <a:rPr lang="en-US" dirty="0">
                    <a:solidFill>
                      <a:schemeClr val="bg1">
                        <a:lumMod val="50000"/>
                      </a:schemeClr>
                    </a:solidFill>
                  </a:rPr>
                  <a:t>Rectangular</a:t>
                </a:r>
              </a:p>
              <a:p>
                <a:pPr algn="ctr"/>
                <a:r>
                  <a:rPr lang="en-US" dirty="0">
                    <a:solidFill>
                      <a:schemeClr val="bg1">
                        <a:lumMod val="50000"/>
                      </a:schemeClr>
                    </a:solidFill>
                  </a:rPr>
                  <a:t>Upper Triangular</a:t>
                </a:r>
              </a:p>
            </p:txBody>
          </p:sp>
        </mc:Choice>
        <mc:Fallback xmlns="">
          <p:sp>
            <p:nvSpPr>
              <p:cNvPr id="25" name="TextBox 24">
                <a:extLst>
                  <a:ext uri="{FF2B5EF4-FFF2-40B4-BE49-F238E27FC236}">
                    <a16:creationId xmlns:a16="http://schemas.microsoft.com/office/drawing/2014/main" id="{D497205B-F298-C2FB-7459-95478082C320}"/>
                  </a:ext>
                </a:extLst>
              </p:cNvPr>
              <p:cNvSpPr txBox="1">
                <a:spLocks noRot="1" noChangeAspect="1" noMove="1" noResize="1" noEditPoints="1" noAdjustHandles="1" noChangeArrowheads="1" noChangeShapeType="1" noTextEdit="1"/>
              </p:cNvSpPr>
              <p:nvPr/>
            </p:nvSpPr>
            <p:spPr>
              <a:xfrm>
                <a:off x="7930998" y="4027806"/>
                <a:ext cx="2370406" cy="1956754"/>
              </a:xfrm>
              <a:prstGeom prst="rect">
                <a:avLst/>
              </a:prstGeom>
              <a:blipFill>
                <a:blip r:embed="rId12"/>
                <a:stretch>
                  <a:fillRect b="-2581"/>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0B61DD2F-3EE8-7B4B-FECA-0F46BAB4985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5063292"/>
            <a:ext cx="277349" cy="278122"/>
          </a:xfrm>
          <a:prstGeom prst="rect">
            <a:avLst/>
          </a:prstGeom>
        </p:spPr>
      </p:pic>
      <p:sp>
        <p:nvSpPr>
          <p:cNvPr id="27" name="TextBox 26">
            <a:extLst>
              <a:ext uri="{FF2B5EF4-FFF2-40B4-BE49-F238E27FC236}">
                <a16:creationId xmlns:a16="http://schemas.microsoft.com/office/drawing/2014/main" id="{6778CFE4-77B0-BCE5-C9B4-47E8ED5D3CB5}"/>
              </a:ext>
            </a:extLst>
          </p:cNvPr>
          <p:cNvSpPr txBox="1"/>
          <p:nvPr/>
        </p:nvSpPr>
        <p:spPr>
          <a:xfrm>
            <a:off x="10301404" y="3989472"/>
            <a:ext cx="1478956" cy="1384995"/>
          </a:xfrm>
          <a:prstGeom prst="rect">
            <a:avLst/>
          </a:prstGeom>
          <a:noFill/>
        </p:spPr>
        <p:txBody>
          <a:bodyPr wrap="square" rtlCol="0">
            <a:spAutoFit/>
          </a:bodyPr>
          <a:lstStyle/>
          <a:p>
            <a:r>
              <a:rPr lang="en-US" sz="1400" dirty="0">
                <a:solidFill>
                  <a:schemeClr val="tx1">
                    <a:lumMod val="50000"/>
                    <a:lumOff val="50000"/>
                  </a:schemeClr>
                </a:solidFill>
              </a:rPr>
              <a:t>Determinant </a:t>
            </a:r>
          </a:p>
          <a:p>
            <a:r>
              <a:rPr lang="en-US" sz="1400" dirty="0">
                <a:solidFill>
                  <a:schemeClr val="tx1">
                    <a:lumMod val="50000"/>
                    <a:lumOff val="50000"/>
                  </a:schemeClr>
                </a:solidFill>
              </a:rPr>
              <a:t>= 1(5*2 – 3*2) +</a:t>
            </a:r>
          </a:p>
          <a:p>
            <a:r>
              <a:rPr lang="en-US" sz="1400" dirty="0">
                <a:solidFill>
                  <a:schemeClr val="tx1">
                    <a:lumMod val="50000"/>
                    <a:lumOff val="50000"/>
                  </a:schemeClr>
                </a:solidFill>
              </a:rPr>
              <a:t>   2(3*0 – 1*2) +</a:t>
            </a:r>
          </a:p>
          <a:p>
            <a:r>
              <a:rPr lang="en-US" sz="1400" dirty="0">
                <a:solidFill>
                  <a:schemeClr val="tx1">
                    <a:lumMod val="50000"/>
                    <a:lumOff val="50000"/>
                  </a:schemeClr>
                </a:solidFill>
              </a:rPr>
              <a:t>   0(1*2 – 5*0) </a:t>
            </a:r>
          </a:p>
          <a:p>
            <a:r>
              <a:rPr lang="en-US" sz="1400" dirty="0">
                <a:solidFill>
                  <a:schemeClr val="tx1">
                    <a:lumMod val="50000"/>
                    <a:lumOff val="50000"/>
                  </a:schemeClr>
                </a:solidFill>
              </a:rPr>
              <a:t>= 4 – 4 + 0</a:t>
            </a:r>
          </a:p>
          <a:p>
            <a:r>
              <a:rPr lang="en-US" sz="1400" dirty="0">
                <a:solidFill>
                  <a:schemeClr val="tx1">
                    <a:lumMod val="50000"/>
                    <a:lumOff val="50000"/>
                  </a:schemeClr>
                </a:solidFill>
              </a:rPr>
              <a:t>= 0</a:t>
            </a:r>
          </a:p>
        </p:txBody>
      </p:sp>
    </p:spTree>
    <p:extLst>
      <p:ext uri="{BB962C8B-B14F-4D97-AF65-F5344CB8AC3E}">
        <p14:creationId xmlns:p14="http://schemas.microsoft.com/office/powerpoint/2010/main" val="189437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B99-966D-56D0-7A19-8322B8F32DEC}"/>
              </a:ext>
            </a:extLst>
          </p:cNvPr>
          <p:cNvSpPr>
            <a:spLocks noGrp="1"/>
          </p:cNvSpPr>
          <p:nvPr>
            <p:ph type="title"/>
          </p:nvPr>
        </p:nvSpPr>
        <p:spPr/>
        <p:txBody>
          <a:bodyPr/>
          <a:lstStyle/>
          <a:p>
            <a:r>
              <a:rPr lang="en-US" dirty="0"/>
              <a:t>What Type of Matrix is This?</a:t>
            </a:r>
          </a:p>
        </p:txBody>
      </p:sp>
      <p:sp>
        <p:nvSpPr>
          <p:cNvPr id="4" name="Footer Placeholder 3">
            <a:extLst>
              <a:ext uri="{FF2B5EF4-FFF2-40B4-BE49-F238E27FC236}">
                <a16:creationId xmlns:a16="http://schemas.microsoft.com/office/drawing/2014/main" id="{F610492D-63E7-EBCD-1D24-C6EC7293FF7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EE53A7-820C-8A1F-CD83-D18A392A3B11}"/>
                  </a:ext>
                </a:extLst>
              </p:cNvPr>
              <p:cNvSpPr txBox="1"/>
              <p:nvPr/>
            </p:nvSpPr>
            <p:spPr>
              <a:xfrm>
                <a:off x="1611587" y="1492937"/>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r>
                                  <a:rPr lang="en-US" b="0" i="1" smtClean="0">
                                    <a:latin typeface="Cambria Math" panose="02040503050406030204" pitchFamily="18" charset="0"/>
                                  </a:rPr>
                                  <m:t>9</m:t>
                                </m:r>
                              </m:e>
                            </m:mr>
                            <m:mr>
                              <m:e>
                                <m:r>
                                  <a:rPr lang="en-US" b="0" i="1" smtClean="0">
                                    <a:latin typeface="Cambria Math" panose="02040503050406030204" pitchFamily="18" charset="0"/>
                                  </a:rPr>
                                  <m:t>7</m:t>
                                </m:r>
                              </m:e>
                              <m:e>
                                <m:r>
                                  <a:rPr lang="en-US" b="0" i="1" smtClean="0">
                                    <a:latin typeface="Cambria Math" panose="02040503050406030204" pitchFamily="18" charset="0"/>
                                  </a:rPr>
                                  <m:t>3</m:t>
                                </m:r>
                              </m:e>
                              <m:e>
                                <m:r>
                                  <a:rPr lang="en-US" b="0" i="1" smtClean="0">
                                    <a:latin typeface="Cambria Math" panose="02040503050406030204" pitchFamily="18" charset="0"/>
                                  </a:rPr>
                                  <m:t>8</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Symmetric</a:t>
                </a:r>
              </a:p>
              <a:p>
                <a:pPr algn="ctr"/>
                <a:r>
                  <a:rPr lang="en-US" dirty="0">
                    <a:solidFill>
                      <a:schemeClr val="bg1">
                        <a:lumMod val="50000"/>
                      </a:schemeClr>
                    </a:solidFill>
                  </a:rPr>
                  <a:t>Square</a:t>
                </a:r>
              </a:p>
              <a:p>
                <a:pPr algn="ctr"/>
                <a:r>
                  <a:rPr lang="en-US" dirty="0">
                    <a:solidFill>
                      <a:schemeClr val="bg1">
                        <a:lumMod val="50000"/>
                      </a:schemeClr>
                    </a:solidFill>
                  </a:rPr>
                  <a:t>Lower Triangular</a:t>
                </a:r>
              </a:p>
            </p:txBody>
          </p:sp>
        </mc:Choice>
        <mc:Fallback xmlns="">
          <p:sp>
            <p:nvSpPr>
              <p:cNvPr id="7" name="TextBox 6">
                <a:extLst>
                  <a:ext uri="{FF2B5EF4-FFF2-40B4-BE49-F238E27FC236}">
                    <a16:creationId xmlns:a16="http://schemas.microsoft.com/office/drawing/2014/main" id="{A4EE53A7-820C-8A1F-CD83-D18A392A3B11}"/>
                  </a:ext>
                </a:extLst>
              </p:cNvPr>
              <p:cNvSpPr txBox="1">
                <a:spLocks noRot="1" noChangeAspect="1" noMove="1" noResize="1" noEditPoints="1" noAdjustHandles="1" noChangeArrowheads="1" noChangeShapeType="1" noTextEdit="1"/>
              </p:cNvSpPr>
              <p:nvPr/>
            </p:nvSpPr>
            <p:spPr>
              <a:xfrm>
                <a:off x="1611587" y="1492937"/>
                <a:ext cx="2370406" cy="1938479"/>
              </a:xfrm>
              <a:prstGeom prst="rect">
                <a:avLst/>
              </a:prstGeom>
              <a:blipFill>
                <a:blip r:embed="rId3"/>
                <a:stretch>
                  <a:fillRect b="-3896"/>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A1BC327-A222-2D66-D7F8-A1546196947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0071" y="2846008"/>
            <a:ext cx="277349" cy="27812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8A75C9A-C84D-B558-810D-8DC3F4657E7A}"/>
                  </a:ext>
                </a:extLst>
              </p:cNvPr>
              <p:cNvSpPr txBox="1"/>
              <p:nvPr/>
            </p:nvSpPr>
            <p:spPr>
              <a:xfrm>
                <a:off x="3634990" y="1494855"/>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5</m:t>
                                </m:r>
                              </m:e>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3</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9</m:t>
                                      </m:r>
                                    </m:e>
                                    <m:e>
                                      <m:r>
                                        <a:rPr lang="en-US" b="0" i="1" smtClean="0">
                                          <a:latin typeface="Cambria Math" panose="02040503050406030204" pitchFamily="18" charset="0"/>
                                        </a:rPr>
                                        <m:t>7</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2</m:t>
                                      </m:r>
                                    </m:e>
                                  </m:mr>
                                </m:m>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Upper Triangular</a:t>
                </a:r>
              </a:p>
              <a:p>
                <a:pPr algn="ctr"/>
                <a:r>
                  <a:rPr lang="en-US" dirty="0">
                    <a:solidFill>
                      <a:schemeClr val="bg1">
                        <a:lumMod val="50000"/>
                      </a:schemeClr>
                    </a:solidFill>
                  </a:rPr>
                  <a:t>Rectangular</a:t>
                </a:r>
              </a:p>
            </p:txBody>
          </p:sp>
        </mc:Choice>
        <mc:Fallback xmlns="">
          <p:sp>
            <p:nvSpPr>
              <p:cNvPr id="11" name="TextBox 10">
                <a:extLst>
                  <a:ext uri="{FF2B5EF4-FFF2-40B4-BE49-F238E27FC236}">
                    <a16:creationId xmlns:a16="http://schemas.microsoft.com/office/drawing/2014/main" id="{F8A75C9A-C84D-B558-810D-8DC3F4657E7A}"/>
                  </a:ext>
                </a:extLst>
              </p:cNvPr>
              <p:cNvSpPr txBox="1">
                <a:spLocks noRot="1" noChangeAspect="1" noMove="1" noResize="1" noEditPoints="1" noAdjustHandles="1" noChangeArrowheads="1" noChangeShapeType="1" noTextEdit="1"/>
              </p:cNvSpPr>
              <p:nvPr/>
            </p:nvSpPr>
            <p:spPr>
              <a:xfrm>
                <a:off x="3634990" y="1494855"/>
                <a:ext cx="2370406" cy="1971950"/>
              </a:xfrm>
              <a:prstGeom prst="rect">
                <a:avLst/>
              </a:prstGeom>
              <a:blipFill>
                <a:blip r:embed="rId6"/>
                <a:stretch>
                  <a:fillRect b="-1911"/>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99665150-0A1C-77E7-C81F-6C86F8C9948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3117471"/>
            <a:ext cx="277349" cy="27812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9A6F321-23CF-63EC-5453-D9762D7837F8}"/>
                  </a:ext>
                </a:extLst>
              </p:cNvPr>
              <p:cNvSpPr txBox="1"/>
              <p:nvPr/>
            </p:nvSpPr>
            <p:spPr>
              <a:xfrm>
                <a:off x="5782994" y="1490521"/>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Diagonal</a:t>
                </a:r>
              </a:p>
              <a:p>
                <a:pPr algn="ctr"/>
                <a:r>
                  <a:rPr lang="en-US" dirty="0">
                    <a:solidFill>
                      <a:schemeClr val="bg1">
                        <a:lumMod val="50000"/>
                      </a:schemeClr>
                    </a:solidFill>
                  </a:rPr>
                  <a:t>Identity</a:t>
                </a:r>
              </a:p>
              <a:p>
                <a:pPr algn="ctr"/>
                <a:r>
                  <a:rPr lang="en-US" dirty="0">
                    <a:solidFill>
                      <a:schemeClr val="bg1">
                        <a:lumMod val="50000"/>
                      </a:schemeClr>
                    </a:solidFill>
                  </a:rPr>
                  <a:t>Symmetric</a:t>
                </a:r>
              </a:p>
            </p:txBody>
          </p:sp>
        </mc:Choice>
        <mc:Fallback xmlns="">
          <p:sp>
            <p:nvSpPr>
              <p:cNvPr id="13" name="TextBox 12">
                <a:extLst>
                  <a:ext uri="{FF2B5EF4-FFF2-40B4-BE49-F238E27FC236}">
                    <a16:creationId xmlns:a16="http://schemas.microsoft.com/office/drawing/2014/main" id="{99A6F321-23CF-63EC-5453-D9762D7837F8}"/>
                  </a:ext>
                </a:extLst>
              </p:cNvPr>
              <p:cNvSpPr txBox="1">
                <a:spLocks noRot="1" noChangeAspect="1" noMove="1" noResize="1" noEditPoints="1" noAdjustHandles="1" noChangeArrowheads="1" noChangeShapeType="1" noTextEdit="1"/>
              </p:cNvSpPr>
              <p:nvPr/>
            </p:nvSpPr>
            <p:spPr>
              <a:xfrm>
                <a:off x="5782994" y="1490521"/>
                <a:ext cx="2370406" cy="1938479"/>
              </a:xfrm>
              <a:prstGeom prst="rect">
                <a:avLst/>
              </a:prstGeom>
              <a:blipFill>
                <a:blip r:embed="rId7"/>
                <a:stretch>
                  <a:fillRect b="-324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EF4B87D-061C-E809-A381-19CDA84834D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7194" y="2526007"/>
            <a:ext cx="277349" cy="278122"/>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82B3D3-4736-DB82-4EEE-C6C453BC9690}"/>
                  </a:ext>
                </a:extLst>
              </p:cNvPr>
              <p:cNvSpPr txBox="1"/>
              <p:nvPr/>
            </p:nvSpPr>
            <p:spPr>
              <a:xfrm>
                <a:off x="7930998" y="1483487"/>
                <a:ext cx="2370406" cy="193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endParaRPr lang="en-US" dirty="0"/>
              </a:p>
              <a:p>
                <a:pPr algn="ctr"/>
                <a:r>
                  <a:rPr lang="en-US" dirty="0">
                    <a:solidFill>
                      <a:schemeClr val="bg1">
                        <a:lumMod val="50000"/>
                      </a:schemeClr>
                    </a:solidFill>
                  </a:rPr>
                  <a:t>Identity</a:t>
                </a:r>
              </a:p>
              <a:p>
                <a:pPr algn="ctr"/>
                <a:r>
                  <a:rPr lang="en-US" dirty="0">
                    <a:solidFill>
                      <a:schemeClr val="bg1">
                        <a:lumMod val="50000"/>
                      </a:schemeClr>
                    </a:solidFill>
                  </a:rPr>
                  <a:t>Rectangular</a:t>
                </a:r>
              </a:p>
              <a:p>
                <a:pPr algn="ctr"/>
                <a:r>
                  <a:rPr lang="en-US" dirty="0">
                    <a:solidFill>
                      <a:schemeClr val="bg1">
                        <a:lumMod val="50000"/>
                      </a:schemeClr>
                    </a:solidFill>
                  </a:rPr>
                  <a:t>Non-Singular</a:t>
                </a:r>
              </a:p>
            </p:txBody>
          </p:sp>
        </mc:Choice>
        <mc:Fallback xmlns="">
          <p:sp>
            <p:nvSpPr>
              <p:cNvPr id="15" name="TextBox 14">
                <a:extLst>
                  <a:ext uri="{FF2B5EF4-FFF2-40B4-BE49-F238E27FC236}">
                    <a16:creationId xmlns:a16="http://schemas.microsoft.com/office/drawing/2014/main" id="{8382B3D3-4736-DB82-4EEE-C6C453BC9690}"/>
                  </a:ext>
                </a:extLst>
              </p:cNvPr>
              <p:cNvSpPr txBox="1">
                <a:spLocks noRot="1" noChangeAspect="1" noMove="1" noResize="1" noEditPoints="1" noAdjustHandles="1" noChangeArrowheads="1" noChangeShapeType="1" noTextEdit="1"/>
              </p:cNvSpPr>
              <p:nvPr/>
            </p:nvSpPr>
            <p:spPr>
              <a:xfrm>
                <a:off x="7930998" y="1483487"/>
                <a:ext cx="2370406" cy="1932901"/>
              </a:xfrm>
              <a:prstGeom prst="rect">
                <a:avLst/>
              </a:prstGeom>
              <a:blipFill>
                <a:blip r:embed="rId8"/>
                <a:stretch>
                  <a:fillRect b="-392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F5315D2B-34F9-764B-3C4C-5E0403AC956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2518973"/>
            <a:ext cx="277349" cy="278122"/>
          </a:xfrm>
          <a:prstGeom prst="rect">
            <a:avLst/>
          </a:prstGeom>
        </p:spPr>
      </p:pic>
      <p:pic>
        <p:nvPicPr>
          <p:cNvPr id="17" name="Picture 16">
            <a:extLst>
              <a:ext uri="{FF2B5EF4-FFF2-40B4-BE49-F238E27FC236}">
                <a16:creationId xmlns:a16="http://schemas.microsoft.com/office/drawing/2014/main" id="{E510637D-43B2-D3F9-8901-6BCC9AACAD3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70174" y="3086869"/>
            <a:ext cx="277349" cy="278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2B7980F-AB4D-6BD1-EE57-FAEA58419B99}"/>
                  </a:ext>
                </a:extLst>
              </p:cNvPr>
              <p:cNvSpPr txBox="1"/>
              <p:nvPr/>
            </p:nvSpPr>
            <p:spPr>
              <a:xfrm>
                <a:off x="1611587" y="4030222"/>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e>
                              <m:e>
                                <m:r>
                                  <a:rPr lang="en-US" b="0" i="1" smtClean="0">
                                    <a:latin typeface="Cambria Math" panose="02040503050406030204" pitchFamily="18" charset="0"/>
                                  </a:rPr>
                                  <m:t>6</m:t>
                                </m:r>
                              </m:e>
                              <m:e>
                                <m:r>
                                  <a:rPr lang="en-US" b="0" i="1" smtClean="0">
                                    <a:latin typeface="Cambria Math" panose="02040503050406030204" pitchFamily="18" charset="0"/>
                                  </a:rPr>
                                  <m:t>5</m:t>
                                </m:r>
                              </m:e>
                            </m:mr>
                            <m:mr>
                              <m:e>
                                <m:r>
                                  <a:rPr lang="en-US" b="0" i="1" smtClean="0">
                                    <a:latin typeface="Cambria Math" panose="02040503050406030204" pitchFamily="18" charset="0"/>
                                  </a:rPr>
                                  <m:t>0</m:t>
                                </m:r>
                              </m:e>
                              <m:e>
                                <m:r>
                                  <a:rPr lang="en-US" b="0" i="1" smtClean="0">
                                    <a:latin typeface="Cambria Math" panose="02040503050406030204" pitchFamily="18" charset="0"/>
                                  </a:rPr>
                                  <m:t>8</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solidFill>
                      <a:schemeClr val="bg1">
                        <a:lumMod val="50000"/>
                      </a:schemeClr>
                    </a:solidFill>
                  </a:rPr>
                  <a:t>Upper Triangular</a:t>
                </a:r>
              </a:p>
              <a:p>
                <a:pPr algn="ctr"/>
                <a:r>
                  <a:rPr lang="en-US" dirty="0">
                    <a:solidFill>
                      <a:schemeClr val="bg1">
                        <a:lumMod val="50000"/>
                      </a:schemeClr>
                    </a:solidFill>
                  </a:rPr>
                  <a:t>Symmetric</a:t>
                </a:r>
              </a:p>
              <a:p>
                <a:pPr algn="ctr"/>
                <a:r>
                  <a:rPr lang="en-US" dirty="0">
                    <a:solidFill>
                      <a:schemeClr val="bg1">
                        <a:lumMod val="50000"/>
                      </a:schemeClr>
                    </a:solidFill>
                  </a:rPr>
                  <a:t>Lower Triangular</a:t>
                </a:r>
              </a:p>
            </p:txBody>
          </p:sp>
        </mc:Choice>
        <mc:Fallback xmlns="">
          <p:sp>
            <p:nvSpPr>
              <p:cNvPr id="18" name="TextBox 17">
                <a:extLst>
                  <a:ext uri="{FF2B5EF4-FFF2-40B4-BE49-F238E27FC236}">
                    <a16:creationId xmlns:a16="http://schemas.microsoft.com/office/drawing/2014/main" id="{B2B7980F-AB4D-6BD1-EE57-FAEA58419B99}"/>
                  </a:ext>
                </a:extLst>
              </p:cNvPr>
              <p:cNvSpPr txBox="1">
                <a:spLocks noRot="1" noChangeAspect="1" noMove="1" noResize="1" noEditPoints="1" noAdjustHandles="1" noChangeArrowheads="1" noChangeShapeType="1" noTextEdit="1"/>
              </p:cNvSpPr>
              <p:nvPr/>
            </p:nvSpPr>
            <p:spPr>
              <a:xfrm>
                <a:off x="1611587" y="4030222"/>
                <a:ext cx="2370406" cy="1938479"/>
              </a:xfrm>
              <a:prstGeom prst="rect">
                <a:avLst/>
              </a:prstGeom>
              <a:blipFill>
                <a:blip r:embed="rId9"/>
                <a:stretch>
                  <a:fillRect b="-4575"/>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83F34FE3-30DA-8F26-E13E-F70407A4B19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634990" y="5123040"/>
            <a:ext cx="277349" cy="278122"/>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A523BB-D33E-EC7C-FD75-C04CDFC5168F}"/>
                  </a:ext>
                </a:extLst>
              </p:cNvPr>
              <p:cNvSpPr txBox="1"/>
              <p:nvPr/>
            </p:nvSpPr>
            <p:spPr>
              <a:xfrm>
                <a:off x="3634990" y="4032140"/>
                <a:ext cx="2370406" cy="19719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7</m:t>
                                </m:r>
                              </m:e>
                              <m:e>
                                <m:r>
                                  <a:rPr lang="en-US" b="0" i="1" smtClean="0">
                                    <a:latin typeface="Cambria Math" panose="02040503050406030204" pitchFamily="18" charset="0"/>
                                  </a:rPr>
                                  <m:t>3</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0</m:t>
                                      </m:r>
                                    </m:e>
                                  </m:mr>
                                </m:m>
                              </m:e>
                            </m:mr>
                            <m:mr>
                              <m:e>
                                <m:r>
                                  <a:rPr lang="en-US" b="0" i="1" smtClean="0">
                                    <a:latin typeface="Cambria Math" panose="02040503050406030204" pitchFamily="18" charset="0"/>
                                  </a:rPr>
                                  <m:t>2</m:t>
                                </m:r>
                              </m:e>
                              <m:e>
                                <m:r>
                                  <a:rPr lang="en-US" b="0" i="1" smtClean="0">
                                    <a:latin typeface="Cambria Math" panose="02040503050406030204" pitchFamily="18" charset="0"/>
                                  </a:rPr>
                                  <m:t>6</m:t>
                                </m:r>
                              </m:e>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e>
                                    <m:e>
                                      <m:r>
                                        <a:rPr lang="en-US" b="0" i="1" smtClean="0">
                                          <a:latin typeface="Cambria Math" panose="02040503050406030204" pitchFamily="18" charset="0"/>
                                        </a:rPr>
                                        <m:t>0</m:t>
                                      </m:r>
                                    </m:e>
                                  </m:mr>
                                </m:m>
                              </m:e>
                            </m:mr>
                          </m:m>
                        </m:e>
                      </m:d>
                    </m:oMath>
                  </m:oMathPara>
                </a14:m>
                <a:endParaRPr lang="en-US" dirty="0"/>
              </a:p>
              <a:p>
                <a:endParaRPr lang="en-US" dirty="0"/>
              </a:p>
              <a:p>
                <a:pPr algn="ctr"/>
                <a:r>
                  <a:rPr lang="en-US" dirty="0">
                    <a:solidFill>
                      <a:schemeClr val="bg1">
                        <a:lumMod val="50000"/>
                      </a:schemeClr>
                    </a:solidFill>
                  </a:rPr>
                  <a:t>Identity</a:t>
                </a:r>
              </a:p>
              <a:p>
                <a:pPr algn="ctr"/>
                <a:r>
                  <a:rPr lang="en-US" dirty="0">
                    <a:solidFill>
                      <a:schemeClr val="bg1">
                        <a:lumMod val="50000"/>
                      </a:schemeClr>
                    </a:solidFill>
                  </a:rPr>
                  <a:t>Lower Triangular</a:t>
                </a:r>
              </a:p>
              <a:p>
                <a:pPr algn="ctr"/>
                <a:r>
                  <a:rPr lang="en-US" dirty="0">
                    <a:solidFill>
                      <a:schemeClr val="bg1">
                        <a:lumMod val="50000"/>
                      </a:schemeClr>
                    </a:solidFill>
                  </a:rPr>
                  <a:t>Rectangular</a:t>
                </a:r>
              </a:p>
            </p:txBody>
          </p:sp>
        </mc:Choice>
        <mc:Fallback xmlns="">
          <p:sp>
            <p:nvSpPr>
              <p:cNvPr id="20" name="TextBox 19">
                <a:extLst>
                  <a:ext uri="{FF2B5EF4-FFF2-40B4-BE49-F238E27FC236}">
                    <a16:creationId xmlns:a16="http://schemas.microsoft.com/office/drawing/2014/main" id="{64A523BB-D33E-EC7C-FD75-C04CDFC5168F}"/>
                  </a:ext>
                </a:extLst>
              </p:cNvPr>
              <p:cNvSpPr txBox="1">
                <a:spLocks noRot="1" noChangeAspect="1" noMove="1" noResize="1" noEditPoints="1" noAdjustHandles="1" noChangeArrowheads="1" noChangeShapeType="1" noTextEdit="1"/>
              </p:cNvSpPr>
              <p:nvPr/>
            </p:nvSpPr>
            <p:spPr>
              <a:xfrm>
                <a:off x="3634990" y="4032140"/>
                <a:ext cx="2370406" cy="1971950"/>
              </a:xfrm>
              <a:prstGeom prst="rect">
                <a:avLst/>
              </a:prstGeom>
              <a:blipFill>
                <a:blip r:embed="rId10"/>
                <a:stretch>
                  <a:fillRect b="-2564"/>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DBC95C6D-1329-752D-7AA5-58525AE4C82C}"/>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442687" y="5654756"/>
            <a:ext cx="277349" cy="278122"/>
          </a:xfrm>
          <a:prstGeom prst="rect">
            <a:avLst/>
          </a:prstGeom>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C3E6C85-5FE0-07D4-8C23-50C15467FF44}"/>
                  </a:ext>
                </a:extLst>
              </p:cNvPr>
              <p:cNvSpPr txBox="1"/>
              <p:nvPr/>
            </p:nvSpPr>
            <p:spPr>
              <a:xfrm>
                <a:off x="5782994" y="4027806"/>
                <a:ext cx="2370406" cy="1938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5</m:t>
                                </m:r>
                              </m:e>
                            </m:mr>
                            <m:mr>
                              <m:e>
                                <m:r>
                                  <a:rPr lang="en-US" b="0" i="1" smtClean="0">
                                    <a:latin typeface="Cambria Math" panose="02040503050406030204" pitchFamily="18" charset="0"/>
                                  </a:rPr>
                                  <m:t>2</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−5</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p>
              <a:p>
                <a:endParaRPr lang="en-US" dirty="0"/>
              </a:p>
              <a:p>
                <a:pPr algn="ctr"/>
                <a:r>
                  <a:rPr lang="en-US" dirty="0">
                    <a:solidFill>
                      <a:schemeClr val="bg1">
                        <a:lumMod val="50000"/>
                      </a:schemeClr>
                    </a:solidFill>
                  </a:rPr>
                  <a:t>Rectangular</a:t>
                </a:r>
              </a:p>
              <a:p>
                <a:pPr algn="ctr"/>
                <a:r>
                  <a:rPr lang="en-US" dirty="0">
                    <a:solidFill>
                      <a:schemeClr val="bg1">
                        <a:lumMod val="50000"/>
                      </a:schemeClr>
                    </a:solidFill>
                  </a:rPr>
                  <a:t>Skew Symmetric</a:t>
                </a:r>
              </a:p>
              <a:p>
                <a:pPr algn="ctr"/>
                <a:r>
                  <a:rPr lang="en-US" dirty="0">
                    <a:solidFill>
                      <a:schemeClr val="bg1">
                        <a:lumMod val="50000"/>
                      </a:schemeClr>
                    </a:solidFill>
                  </a:rPr>
                  <a:t>Singular</a:t>
                </a:r>
              </a:p>
            </p:txBody>
          </p:sp>
        </mc:Choice>
        <mc:Fallback>
          <p:sp>
            <p:nvSpPr>
              <p:cNvPr id="22" name="TextBox 21">
                <a:extLst>
                  <a:ext uri="{FF2B5EF4-FFF2-40B4-BE49-F238E27FC236}">
                    <a16:creationId xmlns:a16="http://schemas.microsoft.com/office/drawing/2014/main" id="{DC3E6C85-5FE0-07D4-8C23-50C15467FF44}"/>
                  </a:ext>
                </a:extLst>
              </p:cNvPr>
              <p:cNvSpPr txBox="1">
                <a:spLocks noRot="1" noChangeAspect="1" noMove="1" noResize="1" noEditPoints="1" noAdjustHandles="1" noChangeArrowheads="1" noChangeShapeType="1" noTextEdit="1"/>
              </p:cNvSpPr>
              <p:nvPr/>
            </p:nvSpPr>
            <p:spPr>
              <a:xfrm>
                <a:off x="5782994" y="4027806"/>
                <a:ext cx="2370406" cy="1938479"/>
              </a:xfrm>
              <a:prstGeom prst="rect">
                <a:avLst/>
              </a:prstGeom>
              <a:blipFill>
                <a:blip r:embed="rId11"/>
                <a:stretch>
                  <a:fillRect b="-4575"/>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AF41735B-EA61-5C1D-9473-486222DE83E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83496" y="3087008"/>
            <a:ext cx="277349" cy="278122"/>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524B9D1-AC50-E0EF-DDD3-D90067C566E6}"/>
                  </a:ext>
                </a:extLst>
              </p:cNvPr>
              <p:cNvSpPr txBox="1"/>
              <p:nvPr/>
            </p:nvSpPr>
            <p:spPr>
              <a:xfrm>
                <a:off x="7930998" y="4027806"/>
                <a:ext cx="2370406" cy="1956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5</m:t>
                                </m:r>
                              </m:e>
                              <m:e>
                                <m:r>
                                  <a:rPr lang="en-US" b="0" i="1" smtClean="0">
                                    <a:latin typeface="Cambria Math" panose="02040503050406030204" pitchFamily="18" charset="0"/>
                                  </a:rPr>
                                  <m:t>3</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e>
                                <m:r>
                                  <a:rPr lang="en-US" b="0" i="1" smtClean="0">
                                    <a:latin typeface="Cambria Math" panose="02040503050406030204" pitchFamily="18" charset="0"/>
                                  </a:rPr>
                                  <m:t>2</m:t>
                                </m:r>
                              </m:e>
                            </m:mr>
                          </m:m>
                        </m:e>
                      </m:d>
                    </m:oMath>
                  </m:oMathPara>
                </a14:m>
                <a:endParaRPr lang="en-US" dirty="0"/>
              </a:p>
              <a:p>
                <a:endParaRPr lang="en-US" dirty="0"/>
              </a:p>
              <a:p>
                <a:pPr algn="ctr"/>
                <a:r>
                  <a:rPr lang="en-US" dirty="0">
                    <a:solidFill>
                      <a:schemeClr val="bg1">
                        <a:lumMod val="50000"/>
                      </a:schemeClr>
                    </a:solidFill>
                  </a:rPr>
                  <a:t>Singular</a:t>
                </a:r>
              </a:p>
              <a:p>
                <a:pPr algn="ctr"/>
                <a:r>
                  <a:rPr lang="en-US" dirty="0">
                    <a:solidFill>
                      <a:schemeClr val="bg1">
                        <a:lumMod val="50000"/>
                      </a:schemeClr>
                    </a:solidFill>
                  </a:rPr>
                  <a:t>Rectangular</a:t>
                </a:r>
              </a:p>
              <a:p>
                <a:pPr algn="ctr"/>
                <a:r>
                  <a:rPr lang="en-US" dirty="0">
                    <a:solidFill>
                      <a:schemeClr val="bg1">
                        <a:lumMod val="50000"/>
                      </a:schemeClr>
                    </a:solidFill>
                  </a:rPr>
                  <a:t>Upper Triangular</a:t>
                </a:r>
              </a:p>
            </p:txBody>
          </p:sp>
        </mc:Choice>
        <mc:Fallback xmlns="">
          <p:sp>
            <p:nvSpPr>
              <p:cNvPr id="24" name="TextBox 23">
                <a:extLst>
                  <a:ext uri="{FF2B5EF4-FFF2-40B4-BE49-F238E27FC236}">
                    <a16:creationId xmlns:a16="http://schemas.microsoft.com/office/drawing/2014/main" id="{7524B9D1-AC50-E0EF-DDD3-D90067C566E6}"/>
                  </a:ext>
                </a:extLst>
              </p:cNvPr>
              <p:cNvSpPr txBox="1">
                <a:spLocks noRot="1" noChangeAspect="1" noMove="1" noResize="1" noEditPoints="1" noAdjustHandles="1" noChangeArrowheads="1" noChangeShapeType="1" noTextEdit="1"/>
              </p:cNvSpPr>
              <p:nvPr/>
            </p:nvSpPr>
            <p:spPr>
              <a:xfrm>
                <a:off x="7930998" y="4027806"/>
                <a:ext cx="2370406" cy="1956754"/>
              </a:xfrm>
              <a:prstGeom prst="rect">
                <a:avLst/>
              </a:prstGeom>
              <a:blipFill>
                <a:blip r:embed="rId12"/>
                <a:stretch>
                  <a:fillRect b="-2581"/>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EDA8F419-B9E1-97C5-15BE-72994638674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65198" y="5063292"/>
            <a:ext cx="277349" cy="278122"/>
          </a:xfrm>
          <a:prstGeom prst="rect">
            <a:avLst/>
          </a:prstGeom>
        </p:spPr>
      </p:pic>
      <p:pic>
        <p:nvPicPr>
          <p:cNvPr id="27" name="Picture 26">
            <a:extLst>
              <a:ext uri="{FF2B5EF4-FFF2-40B4-BE49-F238E27FC236}">
                <a16:creationId xmlns:a16="http://schemas.microsoft.com/office/drawing/2014/main" id="{1F1EF43D-C086-61E0-A95E-63880CCD789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30246" y="5374467"/>
            <a:ext cx="277349" cy="278122"/>
          </a:xfrm>
          <a:prstGeom prst="rect">
            <a:avLst/>
          </a:prstGeom>
        </p:spPr>
      </p:pic>
      <p:pic>
        <p:nvPicPr>
          <p:cNvPr id="28" name="Picture 27">
            <a:extLst>
              <a:ext uri="{FF2B5EF4-FFF2-40B4-BE49-F238E27FC236}">
                <a16:creationId xmlns:a16="http://schemas.microsoft.com/office/drawing/2014/main" id="{B1B97271-EA8B-C63D-49D1-BDF7C5F83F5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60845" y="5367479"/>
            <a:ext cx="277349" cy="278122"/>
          </a:xfrm>
          <a:prstGeom prst="rect">
            <a:avLst/>
          </a:prstGeom>
        </p:spPr>
      </p:pic>
      <p:sp>
        <p:nvSpPr>
          <p:cNvPr id="29" name="TextBox 28">
            <a:extLst>
              <a:ext uri="{FF2B5EF4-FFF2-40B4-BE49-F238E27FC236}">
                <a16:creationId xmlns:a16="http://schemas.microsoft.com/office/drawing/2014/main" id="{6AAC067A-EF22-A3DB-0160-02CA4F2326AA}"/>
              </a:ext>
            </a:extLst>
          </p:cNvPr>
          <p:cNvSpPr txBox="1"/>
          <p:nvPr/>
        </p:nvSpPr>
        <p:spPr>
          <a:xfrm>
            <a:off x="10234246" y="4149969"/>
            <a:ext cx="1631852" cy="954107"/>
          </a:xfrm>
          <a:prstGeom prst="rect">
            <a:avLst/>
          </a:prstGeom>
          <a:noFill/>
        </p:spPr>
        <p:txBody>
          <a:bodyPr wrap="square" rtlCol="0">
            <a:spAutoFit/>
          </a:bodyPr>
          <a:lstStyle/>
          <a:p>
            <a:r>
              <a:rPr lang="en-US" sz="1400" dirty="0"/>
              <a:t>Determinant = 1(5*2 – 3*2) + 2(3*0 - 1*2) + 0(1*2 – 5*0)</a:t>
            </a:r>
          </a:p>
        </p:txBody>
      </p:sp>
    </p:spTree>
    <p:extLst>
      <p:ext uri="{BB962C8B-B14F-4D97-AF65-F5344CB8AC3E}">
        <p14:creationId xmlns:p14="http://schemas.microsoft.com/office/powerpoint/2010/main" val="34492068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6CDD-E3DD-3DA1-1F88-244F58111322}"/>
              </a:ext>
            </a:extLst>
          </p:cNvPr>
          <p:cNvSpPr>
            <a:spLocks noGrp="1"/>
          </p:cNvSpPr>
          <p:nvPr>
            <p:ph type="title"/>
          </p:nvPr>
        </p:nvSpPr>
        <p:spPr/>
        <p:txBody>
          <a:bodyPr/>
          <a:lstStyle/>
          <a:p>
            <a:r>
              <a:rPr lang="en-US" dirty="0"/>
              <a:t>Matrix &amp; Vector Operations</a:t>
            </a:r>
          </a:p>
        </p:txBody>
      </p:sp>
      <p:sp>
        <p:nvSpPr>
          <p:cNvPr id="3" name="Content Placeholder 2">
            <a:extLst>
              <a:ext uri="{FF2B5EF4-FFF2-40B4-BE49-F238E27FC236}">
                <a16:creationId xmlns:a16="http://schemas.microsoft.com/office/drawing/2014/main" id="{AF5144F8-D0A9-BC28-0233-4FD8B2153E6F}"/>
              </a:ext>
            </a:extLst>
          </p:cNvPr>
          <p:cNvSpPr>
            <a:spLocks noGrp="1"/>
          </p:cNvSpPr>
          <p:nvPr>
            <p:ph idx="1"/>
          </p:nvPr>
        </p:nvSpPr>
        <p:spPr/>
        <p:txBody>
          <a:bodyPr/>
          <a:lstStyle/>
          <a:p>
            <a:r>
              <a:rPr lang="en-US" dirty="0"/>
              <a:t>Inner product (dot product)</a:t>
            </a:r>
          </a:p>
          <a:p>
            <a:r>
              <a:rPr lang="en-US" dirty="0"/>
              <a:t>Outer product </a:t>
            </a:r>
          </a:p>
          <a:p>
            <a:r>
              <a:rPr lang="en-US" dirty="0"/>
              <a:t>Matrix-vector multiplication</a:t>
            </a:r>
          </a:p>
          <a:p>
            <a:r>
              <a:rPr lang="en-US" dirty="0"/>
              <a:t>Matrix-matrix multiplication</a:t>
            </a:r>
          </a:p>
          <a:p>
            <a:r>
              <a:rPr lang="en-US" dirty="0"/>
              <a:t>Transpose</a:t>
            </a:r>
          </a:p>
        </p:txBody>
      </p:sp>
      <p:sp>
        <p:nvSpPr>
          <p:cNvPr id="4" name="Footer Placeholder 3">
            <a:extLst>
              <a:ext uri="{FF2B5EF4-FFF2-40B4-BE49-F238E27FC236}">
                <a16:creationId xmlns:a16="http://schemas.microsoft.com/office/drawing/2014/main" id="{78E11DA8-1D84-4A89-AB0D-0B6F32FAE5F3}"/>
              </a:ext>
            </a:extLst>
          </p:cNvPr>
          <p:cNvSpPr>
            <a:spLocks noGrp="1"/>
          </p:cNvSpPr>
          <p:nvPr>
            <p:ph type="ftr" sz="quarter" idx="11"/>
          </p:nvPr>
        </p:nvSpPr>
        <p:spPr/>
        <p:txBody>
          <a:bodyPr/>
          <a:lstStyle/>
          <a:p>
            <a:r>
              <a:rPr lang="en-US"/>
              <a:t>Dr. Prasanna Date | datepa@ornl.gov | PrasannaDate.com</a:t>
            </a:r>
          </a:p>
        </p:txBody>
      </p:sp>
    </p:spTree>
    <p:extLst>
      <p:ext uri="{BB962C8B-B14F-4D97-AF65-F5344CB8AC3E}">
        <p14:creationId xmlns:p14="http://schemas.microsoft.com/office/powerpoint/2010/main" val="207361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0CDA-0249-B728-D653-5EADA95EEEC5}"/>
              </a:ext>
            </a:extLst>
          </p:cNvPr>
          <p:cNvSpPr>
            <a:spLocks noGrp="1"/>
          </p:cNvSpPr>
          <p:nvPr>
            <p:ph type="title"/>
          </p:nvPr>
        </p:nvSpPr>
        <p:spPr/>
        <p:txBody>
          <a:bodyPr/>
          <a:lstStyle/>
          <a:p>
            <a:r>
              <a:rPr lang="en-US" dirty="0"/>
              <a:t>What is Linear Algebra?</a:t>
            </a:r>
          </a:p>
        </p:txBody>
      </p:sp>
      <p:sp>
        <p:nvSpPr>
          <p:cNvPr id="3" name="Content Placeholder 2">
            <a:extLst>
              <a:ext uri="{FF2B5EF4-FFF2-40B4-BE49-F238E27FC236}">
                <a16:creationId xmlns:a16="http://schemas.microsoft.com/office/drawing/2014/main" id="{A88B1692-CC5C-375D-AAAA-70036CBC2448}"/>
              </a:ext>
            </a:extLst>
          </p:cNvPr>
          <p:cNvSpPr>
            <a:spLocks noGrp="1"/>
          </p:cNvSpPr>
          <p:nvPr>
            <p:ph idx="1"/>
          </p:nvPr>
        </p:nvSpPr>
        <p:spPr>
          <a:xfrm>
            <a:off x="1251678" y="1498209"/>
            <a:ext cx="10178322" cy="4107063"/>
          </a:xfrm>
        </p:spPr>
        <p:txBody>
          <a:bodyPr/>
          <a:lstStyle/>
          <a:p>
            <a:r>
              <a:rPr lang="en-US" b="1" dirty="0"/>
              <a:t>Technical Definition</a:t>
            </a:r>
            <a:r>
              <a:rPr lang="en-US" dirty="0"/>
              <a:t>: A branch of mathematics that deals with mathematical structures closed under the operations of addition and scalar multiplication and that includes the theory of systems of linear equations, matrices, determinants, vector spaces, and linear transformations</a:t>
            </a:r>
          </a:p>
          <a:p>
            <a:r>
              <a:rPr lang="en-US" b="1" dirty="0"/>
              <a:t>Simple Definition</a:t>
            </a:r>
            <a:r>
              <a:rPr lang="en-US" dirty="0"/>
              <a:t>: Mathematics of </a:t>
            </a:r>
            <a:r>
              <a:rPr lang="en-US" i="1" dirty="0"/>
              <a:t>linear</a:t>
            </a:r>
            <a:r>
              <a:rPr lang="en-US" dirty="0"/>
              <a:t> systems of any kind</a:t>
            </a:r>
          </a:p>
          <a:p>
            <a:endParaRPr lang="en-US" dirty="0"/>
          </a:p>
        </p:txBody>
      </p:sp>
      <p:sp>
        <p:nvSpPr>
          <p:cNvPr id="4" name="Footer Placeholder 3">
            <a:extLst>
              <a:ext uri="{FF2B5EF4-FFF2-40B4-BE49-F238E27FC236}">
                <a16:creationId xmlns:a16="http://schemas.microsoft.com/office/drawing/2014/main" id="{786F3D63-45CE-AEE9-A697-E1C8BA2232E5}"/>
              </a:ext>
            </a:extLst>
          </p:cNvPr>
          <p:cNvSpPr>
            <a:spLocks noGrp="1"/>
          </p:cNvSpPr>
          <p:nvPr>
            <p:ph type="ftr" sz="quarter" idx="11"/>
          </p:nvPr>
        </p:nvSpPr>
        <p:spPr/>
        <p:txBody>
          <a:bodyPr/>
          <a:lstStyle/>
          <a:p>
            <a:r>
              <a:rPr lang="en-US"/>
              <a:t>Dr. Prasanna Date | datepa@ornl.gov | PrasannaDate.com</a:t>
            </a:r>
          </a:p>
        </p:txBody>
      </p:sp>
    </p:spTree>
    <p:extLst>
      <p:ext uri="{BB962C8B-B14F-4D97-AF65-F5344CB8AC3E}">
        <p14:creationId xmlns:p14="http://schemas.microsoft.com/office/powerpoint/2010/main" val="3436741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13F8F-233B-A2E0-C0FD-472023040B0A}"/>
              </a:ext>
            </a:extLst>
          </p:cNvPr>
          <p:cNvSpPr>
            <a:spLocks noGrp="1"/>
          </p:cNvSpPr>
          <p:nvPr>
            <p:ph type="title"/>
          </p:nvPr>
        </p:nvSpPr>
        <p:spPr/>
        <p:txBody>
          <a:bodyPr/>
          <a:lstStyle/>
          <a:p>
            <a:r>
              <a:rPr lang="en-US" dirty="0"/>
              <a:t>Inner Product (Dot Product)</a:t>
            </a:r>
          </a:p>
        </p:txBody>
      </p:sp>
      <p:sp>
        <p:nvSpPr>
          <p:cNvPr id="4" name="Footer Placeholder 3">
            <a:extLst>
              <a:ext uri="{FF2B5EF4-FFF2-40B4-BE49-F238E27FC236}">
                <a16:creationId xmlns:a16="http://schemas.microsoft.com/office/drawing/2014/main" id="{1AFBC921-E9F8-257B-D559-5F48518935DA}"/>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A0A9DD3-445E-07B6-9740-25A3F7909C8C}"/>
                  </a:ext>
                </a:extLst>
              </p:cNvPr>
              <p:cNvSpPr txBox="1"/>
              <p:nvPr/>
            </p:nvSpPr>
            <p:spPr>
              <a:xfrm>
                <a:off x="1494519" y="1731044"/>
                <a:ext cx="2780302" cy="3225050"/>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𝑢</m:t>
                    </m:r>
                    <m:r>
                      <a:rPr lang="en-US"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r>
                                <a:rPr lang="en-US" i="1">
                                  <a:latin typeface="Cambria Math" panose="02040503050406030204" pitchFamily="18" charset="0"/>
                                </a:rPr>
                                <m:t>5</m:t>
                              </m:r>
                            </m:e>
                          </m:mr>
                          <m:mr>
                            <m:e>
                              <m:r>
                                <a:rPr lang="en-US" i="1">
                                  <a:latin typeface="Cambria Math" panose="02040503050406030204" pitchFamily="18" charset="0"/>
                                </a:rPr>
                                <m:t>34</m:t>
                              </m:r>
                            </m:e>
                          </m:mr>
                          <m:mr>
                            <m:e>
                              <m:r>
                                <a:rPr lang="en-US" i="1">
                                  <a:latin typeface="Cambria Math" panose="02040503050406030204" pitchFamily="18" charset="0"/>
                                </a:rPr>
                                <m:t>26</m:t>
                              </m:r>
                            </m:e>
                          </m:mr>
                        </m:m>
                      </m:e>
                    </m:d>
                  </m:oMath>
                </a14:m>
                <a:r>
                  <a:rPr lang="en-US" dirty="0"/>
                  <a:t>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2</m:t>
                              </m:r>
                            </m:e>
                          </m:mr>
                          <m:mr>
                            <m:e>
                              <m:r>
                                <a:rPr lang="en-US" i="1">
                                  <a:latin typeface="Cambria Math" panose="02040503050406030204" pitchFamily="18" charset="0"/>
                                </a:rPr>
                                <m:t>3</m:t>
                              </m:r>
                            </m:e>
                          </m:mr>
                        </m:m>
                      </m:e>
                    </m:d>
                  </m:oMath>
                </a14:m>
                <a:endParaRPr lang="en-US" dirty="0"/>
              </a:p>
              <a:p>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𝑇</m:t>
                          </m:r>
                        </m:sup>
                      </m:sSup>
                      <m:r>
                        <a:rPr lang="en-US" b="0" i="1" smtClean="0">
                          <a:latin typeface="Cambria Math" panose="02040503050406030204" pitchFamily="18" charset="0"/>
                        </a:rPr>
                        <m:t>𝑣</m:t>
                      </m:r>
                    </m:oMath>
                  </m:oMathPara>
                </a14:m>
                <a:endParaRPr lang="en-US" b="0" i="1" dirty="0">
                  <a:latin typeface="Cambria Math" panose="02040503050406030204" pitchFamily="18" charset="0"/>
                </a:endParaRPr>
              </a:p>
              <a:p>
                <a:pPr/>
                <a:endParaRPr lang="en-US" b="0" i="1" dirty="0">
                  <a:latin typeface="Cambria Math" panose="02040503050406030204" pitchFamily="18" charset="0"/>
                </a:endParaRPr>
              </a:p>
              <a:p>
                <a:pPr/>
                <a:r>
                  <a:rPr lang="en-US" b="0" dirty="0"/>
                  <a:t>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25</m:t>
                              </m:r>
                            </m:e>
                            <m:e>
                              <m:r>
                                <a:rPr lang="en-US" b="0" i="1" smtClean="0">
                                  <a:latin typeface="Cambria Math" panose="02040503050406030204" pitchFamily="18" charset="0"/>
                                </a:rPr>
                                <m:t>34</m:t>
                              </m:r>
                            </m:e>
                            <m:e>
                              <m:r>
                                <a:rPr lang="en-US" b="0" i="1" smtClean="0">
                                  <a:latin typeface="Cambria Math" panose="02040503050406030204" pitchFamily="18" charset="0"/>
                                </a:rPr>
                                <m:t>26</m:t>
                              </m:r>
                            </m:e>
                          </m:mr>
                        </m:m>
                      </m:e>
                    </m:d>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a14:m>
                <a:endParaRPr lang="en-US" b="0" i="1" dirty="0">
                  <a:latin typeface="Cambria Math" panose="02040503050406030204" pitchFamily="18" charset="0"/>
                </a:endParaRPr>
              </a:p>
              <a:p>
                <a:pPr/>
                <a:endParaRPr lang="en-US" b="0" dirty="0"/>
              </a:p>
              <a:p>
                <a:pPr/>
                <a:r>
                  <a:rPr lang="en-US" b="0" dirty="0"/>
                  <a:t>        </a:t>
                </a:r>
                <a14:m>
                  <m:oMath xmlns:m="http://schemas.openxmlformats.org/officeDocument/2006/math">
                    <m:r>
                      <a:rPr lang="en-US" b="0" i="1" smtClean="0">
                        <a:latin typeface="Cambria Math" panose="02040503050406030204" pitchFamily="18" charset="0"/>
                      </a:rPr>
                      <m:t>=171</m:t>
                    </m:r>
                  </m:oMath>
                </a14:m>
                <a:endParaRPr lang="en-US" dirty="0"/>
              </a:p>
            </p:txBody>
          </p:sp>
        </mc:Choice>
        <mc:Fallback>
          <p:sp>
            <p:nvSpPr>
              <p:cNvPr id="5" name="TextBox 4">
                <a:extLst>
                  <a:ext uri="{FF2B5EF4-FFF2-40B4-BE49-F238E27FC236}">
                    <a16:creationId xmlns:a16="http://schemas.microsoft.com/office/drawing/2014/main" id="{3A0A9DD3-445E-07B6-9740-25A3F7909C8C}"/>
                  </a:ext>
                </a:extLst>
              </p:cNvPr>
              <p:cNvSpPr txBox="1">
                <a:spLocks noRot="1" noChangeAspect="1" noMove="1" noResize="1" noEditPoints="1" noAdjustHandles="1" noChangeArrowheads="1" noChangeShapeType="1" noTextEdit="1"/>
              </p:cNvSpPr>
              <p:nvPr/>
            </p:nvSpPr>
            <p:spPr>
              <a:xfrm>
                <a:off x="1494519" y="1731044"/>
                <a:ext cx="2780302" cy="3225050"/>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65B3AEDA-C55F-C87B-00A8-0389606D7EED}"/>
              </a:ext>
            </a:extLst>
          </p:cNvPr>
          <p:cNvSpPr txBox="1"/>
          <p:nvPr/>
        </p:nvSpPr>
        <p:spPr>
          <a:xfrm>
            <a:off x="5326380" y="1543050"/>
            <a:ext cx="5817870" cy="2308324"/>
          </a:xfrm>
          <a:prstGeom prst="rect">
            <a:avLst/>
          </a:prstGeom>
          <a:noFill/>
        </p:spPr>
        <p:txBody>
          <a:bodyPr wrap="square" rtlCol="0">
            <a:spAutoFit/>
          </a:bodyPr>
          <a:lstStyle/>
          <a:p>
            <a:r>
              <a:rPr lang="en-US" b="1" dirty="0"/>
              <a:t>Applications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Maximize efficiency of solar panels by adjusting their tilt so that they face the sunlight directly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natural language processing, compare two documents using cosine similarity, which uses dot product at its heart</a:t>
            </a:r>
          </a:p>
          <a:p>
            <a:pPr marL="285750" indent="-285750">
              <a:buFont typeface="Arial" panose="020B0604020202020204" pitchFamily="34" charset="0"/>
              <a:buChar char="•"/>
            </a:pPr>
            <a:endParaRPr lang="en-US" dirty="0"/>
          </a:p>
        </p:txBody>
      </p:sp>
      <p:pic>
        <p:nvPicPr>
          <p:cNvPr id="4098" name="Picture 2">
            <a:extLst>
              <a:ext uri="{FF2B5EF4-FFF2-40B4-BE49-F238E27FC236}">
                <a16:creationId xmlns:a16="http://schemas.microsoft.com/office/drawing/2014/main" id="{B816E04F-1A34-9A7D-2AA0-D7D7E5E81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064" y="3903850"/>
            <a:ext cx="3328671" cy="2216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459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41FE-29CB-9E31-4413-D673A0C2E72F}"/>
              </a:ext>
            </a:extLst>
          </p:cNvPr>
          <p:cNvSpPr>
            <a:spLocks noGrp="1"/>
          </p:cNvSpPr>
          <p:nvPr>
            <p:ph type="title"/>
          </p:nvPr>
        </p:nvSpPr>
        <p:spPr/>
        <p:txBody>
          <a:bodyPr/>
          <a:lstStyle/>
          <a:p>
            <a:r>
              <a:rPr lang="en-US" dirty="0"/>
              <a:t>Outer Product</a:t>
            </a:r>
          </a:p>
        </p:txBody>
      </p:sp>
      <p:sp>
        <p:nvSpPr>
          <p:cNvPr id="4" name="Footer Placeholder 3">
            <a:extLst>
              <a:ext uri="{FF2B5EF4-FFF2-40B4-BE49-F238E27FC236}">
                <a16:creationId xmlns:a16="http://schemas.microsoft.com/office/drawing/2014/main" id="{EDA680CD-36A6-1B90-BD34-1B233CA3D6BE}"/>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9219138-8DA3-E6D6-ADAF-878315AB9EC8}"/>
                  </a:ext>
                </a:extLst>
              </p:cNvPr>
              <p:cNvSpPr txBox="1"/>
              <p:nvPr/>
            </p:nvSpPr>
            <p:spPr>
              <a:xfrm>
                <a:off x="1494519" y="1731044"/>
                <a:ext cx="2780302" cy="3154261"/>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𝑢</m:t>
                    </m:r>
                    <m:r>
                      <a:rPr lang="en-US"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r>
                                <a:rPr lang="en-US" i="1">
                                  <a:latin typeface="Cambria Math" panose="02040503050406030204" pitchFamily="18" charset="0"/>
                                </a:rPr>
                                <m:t>5</m:t>
                              </m:r>
                            </m:e>
                          </m:mr>
                          <m:mr>
                            <m:e>
                              <m:r>
                                <a:rPr lang="en-US" i="1">
                                  <a:latin typeface="Cambria Math" panose="02040503050406030204" pitchFamily="18" charset="0"/>
                                </a:rPr>
                                <m:t>34</m:t>
                              </m:r>
                            </m:e>
                          </m:mr>
                          <m:mr>
                            <m:e>
                              <m:r>
                                <a:rPr lang="en-US" i="1">
                                  <a:latin typeface="Cambria Math" panose="02040503050406030204" pitchFamily="18" charset="0"/>
                                </a:rPr>
                                <m:t>26</m:t>
                              </m:r>
                            </m:e>
                          </m:mr>
                        </m:m>
                      </m:e>
                    </m:d>
                  </m:oMath>
                </a14:m>
                <a:r>
                  <a:rPr lang="en-US" dirty="0"/>
                  <a:t>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2</m:t>
                              </m:r>
                            </m:e>
                          </m:mr>
                          <m:mr>
                            <m:e>
                              <m:r>
                                <a:rPr lang="en-US" i="1">
                                  <a:latin typeface="Cambria Math" panose="02040503050406030204" pitchFamily="18" charset="0"/>
                                </a:rPr>
                                <m:t>3</m:t>
                              </m:r>
                            </m:e>
                          </m:mr>
                        </m:m>
                      </m:e>
                    </m:d>
                  </m:oMath>
                </a14:m>
                <a:endParaRPr lang="en-US" dirty="0"/>
              </a:p>
              <a:p>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𝑣</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25</m:t>
                                </m:r>
                              </m:e>
                            </m:mr>
                            <m:mr>
                              <m:e>
                                <m:r>
                                  <a:rPr lang="en-US" b="0" i="1" smtClean="0">
                                    <a:latin typeface="Cambria Math" panose="02040503050406030204" pitchFamily="18" charset="0"/>
                                  </a:rPr>
                                  <m:t>34</m:t>
                                </m:r>
                              </m:e>
                            </m:mr>
                            <m:mr>
                              <m:e>
                                <m:r>
                                  <a:rPr lang="en-US" b="0" i="1" smtClean="0">
                                    <a:latin typeface="Cambria Math" panose="02040503050406030204" pitchFamily="18" charset="0"/>
                                  </a:rPr>
                                  <m:t>26</m:t>
                                </m:r>
                              </m:e>
                            </m:mr>
                          </m:m>
                        </m:e>
                      </m:d>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
                        </m:e>
                      </m:d>
                    </m:oMath>
                  </m:oMathPara>
                </a14:m>
                <a:endParaRPr lang="en-US" b="0" i="1" dirty="0">
                  <a:latin typeface="Cambria Math" panose="02040503050406030204" pitchFamily="18" charset="0"/>
                </a:endParaRPr>
              </a:p>
              <a:p>
                <a:pPr/>
                <a:endParaRPr lang="en-US" b="0" dirty="0"/>
              </a:p>
              <a:p>
                <a:pPr/>
                <a:r>
                  <a:rPr lang="en-US" b="0" dirty="0"/>
                  <a:t>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25</m:t>
                              </m:r>
                            </m:e>
                            <m:e>
                              <m:r>
                                <a:rPr lang="en-US" b="0" i="1" smtClean="0">
                                  <a:latin typeface="Cambria Math" panose="02040503050406030204" pitchFamily="18" charset="0"/>
                                </a:rPr>
                                <m:t>50</m:t>
                              </m:r>
                            </m:e>
                            <m:e>
                              <m:r>
                                <a:rPr lang="en-US" b="0" i="1" smtClean="0">
                                  <a:latin typeface="Cambria Math" panose="02040503050406030204" pitchFamily="18" charset="0"/>
                                </a:rPr>
                                <m:t>75</m:t>
                              </m:r>
                            </m:e>
                          </m:mr>
                          <m:mr>
                            <m:e>
                              <m:r>
                                <a:rPr lang="en-US" b="0" i="1" smtClean="0">
                                  <a:latin typeface="Cambria Math" panose="02040503050406030204" pitchFamily="18" charset="0"/>
                                </a:rPr>
                                <m:t>34</m:t>
                              </m:r>
                            </m:e>
                            <m:e>
                              <m:r>
                                <a:rPr lang="en-US" b="0" i="1" smtClean="0">
                                  <a:latin typeface="Cambria Math" panose="02040503050406030204" pitchFamily="18" charset="0"/>
                                </a:rPr>
                                <m:t>68</m:t>
                              </m:r>
                            </m:e>
                            <m:e>
                              <m:r>
                                <a:rPr lang="en-US" b="0" i="1" smtClean="0">
                                  <a:latin typeface="Cambria Math" panose="02040503050406030204" pitchFamily="18" charset="0"/>
                                </a:rPr>
                                <m:t>102</m:t>
                              </m:r>
                            </m:e>
                          </m:mr>
                          <m:mr>
                            <m:e>
                              <m:r>
                                <a:rPr lang="en-US" b="0" i="1" smtClean="0">
                                  <a:latin typeface="Cambria Math" panose="02040503050406030204" pitchFamily="18" charset="0"/>
                                </a:rPr>
                                <m:t>26</m:t>
                              </m:r>
                            </m:e>
                            <m:e>
                              <m:r>
                                <a:rPr lang="en-US" b="0" i="1" smtClean="0">
                                  <a:latin typeface="Cambria Math" panose="02040503050406030204" pitchFamily="18" charset="0"/>
                                </a:rPr>
                                <m:t>52</m:t>
                              </m:r>
                            </m:e>
                            <m:e>
                              <m:r>
                                <a:rPr lang="en-US" b="0" i="1" smtClean="0">
                                  <a:latin typeface="Cambria Math" panose="02040503050406030204" pitchFamily="18" charset="0"/>
                                </a:rPr>
                                <m:t>78</m:t>
                              </m:r>
                            </m:e>
                          </m:mr>
                        </m:m>
                      </m:e>
                    </m:d>
                  </m:oMath>
                </a14:m>
                <a:endParaRPr lang="en-US" dirty="0"/>
              </a:p>
            </p:txBody>
          </p:sp>
        </mc:Choice>
        <mc:Fallback>
          <p:sp>
            <p:nvSpPr>
              <p:cNvPr id="5" name="TextBox 4">
                <a:extLst>
                  <a:ext uri="{FF2B5EF4-FFF2-40B4-BE49-F238E27FC236}">
                    <a16:creationId xmlns:a16="http://schemas.microsoft.com/office/drawing/2014/main" id="{99219138-8DA3-E6D6-ADAF-878315AB9EC8}"/>
                  </a:ext>
                </a:extLst>
              </p:cNvPr>
              <p:cNvSpPr txBox="1">
                <a:spLocks noRot="1" noChangeAspect="1" noMove="1" noResize="1" noEditPoints="1" noAdjustHandles="1" noChangeArrowheads="1" noChangeShapeType="1" noTextEdit="1"/>
              </p:cNvSpPr>
              <p:nvPr/>
            </p:nvSpPr>
            <p:spPr>
              <a:xfrm>
                <a:off x="1494519" y="1731044"/>
                <a:ext cx="2780302" cy="3154261"/>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8A9A4A3-FAB4-B467-434D-3EDEC8A9FBF3}"/>
              </a:ext>
            </a:extLst>
          </p:cNvPr>
          <p:cNvSpPr txBox="1"/>
          <p:nvPr/>
        </p:nvSpPr>
        <p:spPr>
          <a:xfrm>
            <a:off x="5326380" y="1543050"/>
            <a:ext cx="5817870" cy="2308324"/>
          </a:xfrm>
          <a:prstGeom prst="rect">
            <a:avLst/>
          </a:prstGeom>
          <a:noFill/>
        </p:spPr>
        <p:txBody>
          <a:bodyPr wrap="square" rtlCol="0">
            <a:spAutoFit/>
          </a:bodyPr>
          <a:lstStyle/>
          <a:p>
            <a:r>
              <a:rPr lang="en-US" b="1" dirty="0"/>
              <a:t>Applications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Speeding up execution of programs at the compiler level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Designing quantum gates in quantum computing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Computing pairwise distances between cities in the Traveling Salesman Problem (TSP)</a:t>
            </a:r>
          </a:p>
        </p:txBody>
      </p:sp>
      <p:pic>
        <p:nvPicPr>
          <p:cNvPr id="5122" name="Picture 2">
            <a:extLst>
              <a:ext uri="{FF2B5EF4-FFF2-40B4-BE49-F238E27FC236}">
                <a16:creationId xmlns:a16="http://schemas.microsoft.com/office/drawing/2014/main" id="{21BD081B-6E8C-D3CD-B66A-EA23CA996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055" y="4012314"/>
            <a:ext cx="3144519" cy="2363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298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42F4-C5FD-CDED-1D10-12259FAB5807}"/>
              </a:ext>
            </a:extLst>
          </p:cNvPr>
          <p:cNvSpPr>
            <a:spLocks noGrp="1"/>
          </p:cNvSpPr>
          <p:nvPr>
            <p:ph type="title"/>
          </p:nvPr>
        </p:nvSpPr>
        <p:spPr/>
        <p:txBody>
          <a:bodyPr/>
          <a:lstStyle/>
          <a:p>
            <a:r>
              <a:rPr lang="en-US" dirty="0"/>
              <a:t>Matrix-Vector Product</a:t>
            </a:r>
          </a:p>
        </p:txBody>
      </p:sp>
      <p:sp>
        <p:nvSpPr>
          <p:cNvPr id="4" name="Footer Placeholder 3">
            <a:extLst>
              <a:ext uri="{FF2B5EF4-FFF2-40B4-BE49-F238E27FC236}">
                <a16:creationId xmlns:a16="http://schemas.microsoft.com/office/drawing/2014/main" id="{3C154397-BF6C-EFA2-2092-3A86D44CC0A1}"/>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EBECDA1-6AF3-A9C9-4504-2EB3D8926D2D}"/>
                  </a:ext>
                </a:extLst>
              </p:cNvPr>
              <p:cNvSpPr txBox="1"/>
              <p:nvPr/>
            </p:nvSpPr>
            <p:spPr>
              <a:xfrm>
                <a:off x="1588770" y="1725930"/>
                <a:ext cx="3291840" cy="4435253"/>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6</m:t>
                              </m:r>
                            </m:e>
                            <m:e>
                              <m:r>
                                <a:rPr lang="en-US" b="0" i="1" smtClean="0">
                                  <a:latin typeface="Cambria Math" panose="02040503050406030204" pitchFamily="18" charset="0"/>
                                </a:rPr>
                                <m:t>4</m:t>
                              </m:r>
                            </m:e>
                          </m:mr>
                          <m:mr>
                            <m:e>
                              <m:r>
                                <a:rPr lang="en-US" b="0" i="1" smtClean="0">
                                  <a:latin typeface="Cambria Math" panose="02040503050406030204" pitchFamily="18" charset="0"/>
                                </a:rPr>
                                <m:t>6</m:t>
                              </m:r>
                            </m:e>
                            <m:e>
                              <m:r>
                                <a:rPr lang="en-US" b="0" i="1" smtClean="0">
                                  <a:latin typeface="Cambria Math" panose="02040503050406030204" pitchFamily="18" charset="0"/>
                                </a:rPr>
                                <m:t>2</m:t>
                              </m:r>
                            </m:e>
                            <m:e>
                              <m:r>
                                <a:rPr lang="en-US" b="0" i="1" smtClean="0">
                                  <a:latin typeface="Cambria Math" panose="02040503050406030204" pitchFamily="18" charset="0"/>
                                </a:rPr>
                                <m:t>8</m:t>
                              </m:r>
                            </m:e>
                          </m:mr>
                          <m:mr>
                            <m:e>
                              <m:r>
                                <a:rPr lang="en-US" b="0" i="1" smtClean="0">
                                  <a:latin typeface="Cambria Math" panose="02040503050406030204" pitchFamily="18" charset="0"/>
                                </a:rPr>
                                <m:t>0</m:t>
                              </m:r>
                            </m:e>
                            <m:e>
                              <m:r>
                                <a:rPr lang="en-US" b="0" i="1" smtClean="0">
                                  <a:latin typeface="Cambria Math" panose="02040503050406030204" pitchFamily="18" charset="0"/>
                                </a:rPr>
                                <m:t>7</m:t>
                              </m:r>
                            </m:e>
                            <m:e>
                              <m:r>
                                <a:rPr lang="en-US" b="0" i="1" smtClean="0">
                                  <a:latin typeface="Cambria Math" panose="02040503050406030204" pitchFamily="18" charset="0"/>
                                </a:rPr>
                                <m:t>4</m:t>
                              </m:r>
                            </m:e>
                          </m:mr>
                        </m:m>
                      </m:e>
                    </m:d>
                  </m:oMath>
                </a14:m>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a14:m>
                <a:endParaRPr lang="en-US" dirty="0"/>
              </a:p>
              <a:p>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𝐴𝑣</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6</m:t>
                                </m:r>
                              </m:e>
                              <m:e>
                                <m:r>
                                  <a:rPr lang="en-US" i="1">
                                    <a:latin typeface="Cambria Math" panose="02040503050406030204" pitchFamily="18" charset="0"/>
                                  </a:rPr>
                                  <m:t>4</m:t>
                                </m:r>
                              </m:e>
                            </m:mr>
                            <m:mr>
                              <m:e>
                                <m:r>
                                  <a:rPr lang="en-US" i="1">
                                    <a:latin typeface="Cambria Math" panose="02040503050406030204" pitchFamily="18" charset="0"/>
                                  </a:rPr>
                                  <m:t>6</m:t>
                                </m:r>
                              </m:e>
                              <m:e>
                                <m:r>
                                  <a:rPr lang="en-US" i="1">
                                    <a:latin typeface="Cambria Math" panose="02040503050406030204" pitchFamily="18" charset="0"/>
                                  </a:rPr>
                                  <m:t>2</m:t>
                                </m:r>
                              </m:e>
                              <m:e>
                                <m:r>
                                  <a:rPr lang="en-US" i="1">
                                    <a:latin typeface="Cambria Math" panose="02040503050406030204" pitchFamily="18" charset="0"/>
                                  </a:rPr>
                                  <m:t>8</m:t>
                                </m:r>
                              </m:e>
                            </m:mr>
                            <m:mr>
                              <m:e>
                                <m:r>
                                  <a:rPr lang="en-US" i="1">
                                    <a:latin typeface="Cambria Math" panose="02040503050406030204" pitchFamily="18" charset="0"/>
                                  </a:rPr>
                                  <m:t>0</m:t>
                                </m:r>
                              </m:e>
                              <m:e>
                                <m:r>
                                  <a:rPr lang="en-US" i="1">
                                    <a:latin typeface="Cambria Math" panose="02040503050406030204" pitchFamily="18" charset="0"/>
                                  </a:rPr>
                                  <m:t>7</m:t>
                                </m:r>
                              </m:e>
                              <m:e>
                                <m:r>
                                  <a:rPr lang="en-US" i="1">
                                    <a:latin typeface="Cambria Math" panose="02040503050406030204" pitchFamily="18" charset="0"/>
                                  </a:rPr>
                                  <m:t>4</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mr>
                            <m:mr>
                              <m:e>
                                <m:r>
                                  <a:rPr lang="en-US" i="1">
                                    <a:latin typeface="Cambria Math" panose="02040503050406030204" pitchFamily="18" charset="0"/>
                                  </a:rPr>
                                  <m:t>2</m:t>
                                </m:r>
                              </m:e>
                            </m:mr>
                            <m:mr>
                              <m:e>
                                <m:r>
                                  <a:rPr lang="en-US" i="1">
                                    <a:latin typeface="Cambria Math" panose="02040503050406030204" pitchFamily="18" charset="0"/>
                                  </a:rPr>
                                  <m:t>3</m:t>
                                </m:r>
                              </m:e>
                            </m:mr>
                          </m:m>
                        </m:e>
                      </m:d>
                    </m:oMath>
                  </m:oMathPara>
                </a14:m>
                <a:endParaRPr lang="en-US" dirty="0"/>
              </a:p>
              <a:p>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6</m:t>
                                </m:r>
                              </m:e>
                            </m:mr>
                            <m:mr>
                              <m:e>
                                <m:r>
                                  <a:rPr lang="en-US" b="0" i="1" smtClean="0">
                                    <a:latin typeface="Cambria Math" panose="02040503050406030204" pitchFamily="18" charset="0"/>
                                  </a:rPr>
                                  <m:t>0</m:t>
                                </m:r>
                              </m:e>
                            </m:mr>
                          </m:m>
                        </m:e>
                      </m:d>
                      <m:r>
                        <a:rPr lang="en-US" b="0" i="1" smtClean="0">
                          <a:latin typeface="Cambria Math" panose="02040503050406030204" pitchFamily="18" charset="0"/>
                        </a:rPr>
                        <m:t>⋅1+</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6</m:t>
                                </m:r>
                              </m:e>
                            </m:mr>
                            <m:mr>
                              <m:e>
                                <m:r>
                                  <a:rPr lang="en-US" b="0" i="1" smtClean="0">
                                    <a:latin typeface="Cambria Math" panose="02040503050406030204" pitchFamily="18" charset="0"/>
                                  </a:rPr>
                                  <m:t>2</m:t>
                                </m:r>
                              </m:e>
                            </m:mr>
                            <m:mr>
                              <m:e>
                                <m:r>
                                  <a:rPr lang="en-US" b="0" i="1" smtClean="0">
                                    <a:latin typeface="Cambria Math" panose="02040503050406030204" pitchFamily="18" charset="0"/>
                                  </a:rPr>
                                  <m:t>7</m:t>
                                </m:r>
                              </m:e>
                            </m:mr>
                          </m:m>
                        </m:e>
                      </m:d>
                      <m:r>
                        <a:rPr lang="en-US" i="1">
                          <a:latin typeface="Cambria Math" panose="02040503050406030204" pitchFamily="18" charset="0"/>
                        </a:rPr>
                        <m:t>⋅</m:t>
                      </m:r>
                      <m:r>
                        <a:rPr lang="en-US" b="0" i="1" smtClean="0">
                          <a:latin typeface="Cambria Math" panose="02040503050406030204" pitchFamily="18" charset="0"/>
                        </a:rPr>
                        <m:t>2+</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4</m:t>
                                </m:r>
                              </m:e>
                            </m:mr>
                            <m:mr>
                              <m:e>
                                <m:r>
                                  <a:rPr lang="en-US" b="0" i="1" smtClean="0">
                                    <a:latin typeface="Cambria Math" panose="02040503050406030204" pitchFamily="18" charset="0"/>
                                  </a:rPr>
                                  <m:t>8</m:t>
                                </m:r>
                              </m:e>
                            </m:mr>
                            <m:mr>
                              <m:e>
                                <m:r>
                                  <a:rPr lang="en-US" b="0" i="1" smtClean="0">
                                    <a:latin typeface="Cambria Math" panose="02040503050406030204" pitchFamily="18" charset="0"/>
                                  </a:rPr>
                                  <m:t>4</m:t>
                                </m:r>
                              </m:e>
                            </m:mr>
                          </m:m>
                        </m:e>
                      </m:d>
                      <m:r>
                        <a:rPr lang="en-US" i="1">
                          <a:latin typeface="Cambria Math" panose="02040503050406030204" pitchFamily="18" charset="0"/>
                        </a:rPr>
                        <m:t>⋅</m:t>
                      </m:r>
                      <m:r>
                        <a:rPr lang="en-US" b="0" i="1" smtClean="0">
                          <a:latin typeface="Cambria Math" panose="02040503050406030204" pitchFamily="18" charset="0"/>
                        </a:rPr>
                        <m:t>3</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25</m:t>
                                </m:r>
                              </m:e>
                            </m:mr>
                            <m:mr>
                              <m:e>
                                <m:r>
                                  <a:rPr lang="en-US" b="0" i="1" smtClean="0">
                                    <a:latin typeface="Cambria Math" panose="02040503050406030204" pitchFamily="18" charset="0"/>
                                  </a:rPr>
                                  <m:t>34</m:t>
                                </m:r>
                              </m:e>
                            </m:mr>
                            <m:mr>
                              <m:e>
                                <m:r>
                                  <a:rPr lang="en-US" b="0" i="1" smtClean="0">
                                    <a:latin typeface="Cambria Math" panose="02040503050406030204" pitchFamily="18" charset="0"/>
                                  </a:rPr>
                                  <m:t>26</m:t>
                                </m:r>
                              </m:e>
                            </m:mr>
                          </m:m>
                        </m:e>
                      </m:d>
                    </m:oMath>
                  </m:oMathPara>
                </a14:m>
                <a:endParaRPr lang="en-US" dirty="0"/>
              </a:p>
            </p:txBody>
          </p:sp>
        </mc:Choice>
        <mc:Fallback>
          <p:sp>
            <p:nvSpPr>
              <p:cNvPr id="5" name="TextBox 4">
                <a:extLst>
                  <a:ext uri="{FF2B5EF4-FFF2-40B4-BE49-F238E27FC236}">
                    <a16:creationId xmlns:a16="http://schemas.microsoft.com/office/drawing/2014/main" id="{8EBECDA1-6AF3-A9C9-4504-2EB3D8926D2D}"/>
                  </a:ext>
                </a:extLst>
              </p:cNvPr>
              <p:cNvSpPr txBox="1">
                <a:spLocks noRot="1" noChangeAspect="1" noMove="1" noResize="1" noEditPoints="1" noAdjustHandles="1" noChangeArrowheads="1" noChangeShapeType="1" noTextEdit="1"/>
              </p:cNvSpPr>
              <p:nvPr/>
            </p:nvSpPr>
            <p:spPr>
              <a:xfrm>
                <a:off x="1588770" y="1725930"/>
                <a:ext cx="3291840" cy="4435253"/>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7686EE7-9618-4474-13F5-D49AFCF7C986}"/>
              </a:ext>
            </a:extLst>
          </p:cNvPr>
          <p:cNvSpPr txBox="1"/>
          <p:nvPr/>
        </p:nvSpPr>
        <p:spPr>
          <a:xfrm>
            <a:off x="6777990" y="1543050"/>
            <a:ext cx="4366260" cy="3139321"/>
          </a:xfrm>
          <a:prstGeom prst="rect">
            <a:avLst/>
          </a:prstGeom>
          <a:noFill/>
        </p:spPr>
        <p:txBody>
          <a:bodyPr wrap="square" rtlCol="0">
            <a:spAutoFit/>
          </a:bodyPr>
          <a:lstStyle/>
          <a:p>
            <a:r>
              <a:rPr lang="en-US" b="1" dirty="0"/>
              <a:t>Applications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Industrial robotics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Single layer computation in a deep neural network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Simulations: Monte Carlo, Finite Element Method (FEM), Computational Fluid Dynamics</a:t>
            </a:r>
          </a:p>
          <a:p>
            <a:pPr marL="285750" indent="-285750">
              <a:buFont typeface="Arial" panose="020B0604020202020204" pitchFamily="34" charset="0"/>
              <a:buChar char="•"/>
            </a:pPr>
            <a:endParaRPr lang="en-US" dirty="0"/>
          </a:p>
        </p:txBody>
      </p:sp>
      <p:grpSp>
        <p:nvGrpSpPr>
          <p:cNvPr id="9" name="Group 8">
            <a:extLst>
              <a:ext uri="{FF2B5EF4-FFF2-40B4-BE49-F238E27FC236}">
                <a16:creationId xmlns:a16="http://schemas.microsoft.com/office/drawing/2014/main" id="{D6267A1D-D817-FC3A-83C3-1416687D93A9}"/>
              </a:ext>
            </a:extLst>
          </p:cNvPr>
          <p:cNvGrpSpPr/>
          <p:nvPr/>
        </p:nvGrpSpPr>
        <p:grpSpPr>
          <a:xfrm>
            <a:off x="7920990" y="4469131"/>
            <a:ext cx="3920490" cy="2248416"/>
            <a:chOff x="7960500" y="4583430"/>
            <a:chExt cx="3800970" cy="2138045"/>
          </a:xfrm>
        </p:grpSpPr>
        <p:pic>
          <p:nvPicPr>
            <p:cNvPr id="3074" name="Picture 2">
              <a:extLst>
                <a:ext uri="{FF2B5EF4-FFF2-40B4-BE49-F238E27FC236}">
                  <a16:creationId xmlns:a16="http://schemas.microsoft.com/office/drawing/2014/main" id="{100D5547-8721-4525-8C9F-1E6918AE4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0500" y="4583430"/>
              <a:ext cx="3800970" cy="213804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1A5C64-7CB2-C55F-6BAC-562631CB6A51}"/>
                </a:ext>
              </a:extLst>
            </p:cNvPr>
            <p:cNvSpPr/>
            <p:nvPr/>
          </p:nvSpPr>
          <p:spPr>
            <a:xfrm>
              <a:off x="8046720" y="4682370"/>
              <a:ext cx="914400" cy="2468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25EA3366-4CD5-0CFC-8872-0537ABFDC5BA}"/>
                </a:ext>
              </a:extLst>
            </p:cNvPr>
            <p:cNvSpPr/>
            <p:nvPr/>
          </p:nvSpPr>
          <p:spPr>
            <a:xfrm>
              <a:off x="10687050" y="4583430"/>
              <a:ext cx="1074420" cy="811530"/>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101996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4250-73C3-99F3-684B-C20A92079900}"/>
              </a:ext>
            </a:extLst>
          </p:cNvPr>
          <p:cNvSpPr>
            <a:spLocks noGrp="1"/>
          </p:cNvSpPr>
          <p:nvPr>
            <p:ph type="title"/>
          </p:nvPr>
        </p:nvSpPr>
        <p:spPr/>
        <p:txBody>
          <a:bodyPr/>
          <a:lstStyle/>
          <a:p>
            <a:r>
              <a:rPr lang="en-US" dirty="0"/>
              <a:t>Matrix-Matrix Product</a:t>
            </a:r>
          </a:p>
        </p:txBody>
      </p:sp>
      <p:sp>
        <p:nvSpPr>
          <p:cNvPr id="4" name="Footer Placeholder 3">
            <a:extLst>
              <a:ext uri="{FF2B5EF4-FFF2-40B4-BE49-F238E27FC236}">
                <a16:creationId xmlns:a16="http://schemas.microsoft.com/office/drawing/2014/main" id="{71E28F5D-EA02-56CB-9CF1-E6F43B4E47D4}"/>
              </a:ext>
            </a:extLst>
          </p:cNvPr>
          <p:cNvSpPr>
            <a:spLocks noGrp="1"/>
          </p:cNvSpPr>
          <p:nvPr>
            <p:ph type="ftr" sz="quarter" idx="11"/>
          </p:nvPr>
        </p:nvSpPr>
        <p:spPr/>
        <p:txBody>
          <a:bodyPr/>
          <a:lstStyle/>
          <a:p>
            <a:r>
              <a:rPr lang="en-US"/>
              <a:t>Dr. Prasanna Date | datepa@ornl.gov | PrasannaDate.com</a:t>
            </a:r>
          </a:p>
        </p:txBody>
      </p:sp>
      <p:sp>
        <p:nvSpPr>
          <p:cNvPr id="5" name="TextBox 4">
            <a:extLst>
              <a:ext uri="{FF2B5EF4-FFF2-40B4-BE49-F238E27FC236}">
                <a16:creationId xmlns:a16="http://schemas.microsoft.com/office/drawing/2014/main" id="{CF9E5FF8-7AC3-958B-5319-96298CA63EF5}"/>
              </a:ext>
            </a:extLst>
          </p:cNvPr>
          <p:cNvSpPr txBox="1"/>
          <p:nvPr/>
        </p:nvSpPr>
        <p:spPr>
          <a:xfrm>
            <a:off x="6777990" y="1543050"/>
            <a:ext cx="4366260" cy="2585323"/>
          </a:xfrm>
          <a:prstGeom prst="rect">
            <a:avLst/>
          </a:prstGeom>
          <a:noFill/>
        </p:spPr>
        <p:txBody>
          <a:bodyPr wrap="square" rtlCol="0">
            <a:spAutoFit/>
          </a:bodyPr>
          <a:lstStyle/>
          <a:p>
            <a:r>
              <a:rPr lang="en-US" b="1" dirty="0"/>
              <a:t>Applications</a:t>
            </a:r>
            <a:r>
              <a:rPr lang="en-US" dirty="0"/>
              <a:t>:</a:t>
            </a:r>
          </a:p>
          <a:p>
            <a:endParaRPr lang="en-US" dirty="0"/>
          </a:p>
          <a:p>
            <a:pPr marL="285750" indent="-285750">
              <a:buFont typeface="Arial" panose="020B0604020202020204" pitchFamily="34" charset="0"/>
              <a:buChar char="•"/>
            </a:pPr>
            <a:r>
              <a:rPr lang="en-US" dirty="0"/>
              <a:t>Panorama: 3D view on 2D image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360-degree photo: Stitching 2D images into 3D object for virtual reality applications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Instagram filters (scaling, rotating etc.)</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C220D50-FB47-2373-7A30-0FCC0C9A1E25}"/>
                  </a:ext>
                </a:extLst>
              </p:cNvPr>
              <p:cNvSpPr txBox="1"/>
              <p:nvPr/>
            </p:nvSpPr>
            <p:spPr>
              <a:xfrm>
                <a:off x="1251678" y="1714500"/>
                <a:ext cx="4640580" cy="3680751"/>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6</m:t>
                              </m:r>
                            </m:e>
                            <m:e>
                              <m:r>
                                <a:rPr lang="en-US" b="0" i="1" smtClean="0">
                                  <a:latin typeface="Cambria Math" panose="02040503050406030204" pitchFamily="18" charset="0"/>
                                </a:rPr>
                                <m:t>4</m:t>
                              </m:r>
                            </m:e>
                          </m:mr>
                          <m:mr>
                            <m:e>
                              <m:r>
                                <a:rPr lang="en-US" b="0" i="1" smtClean="0">
                                  <a:latin typeface="Cambria Math" panose="02040503050406030204" pitchFamily="18" charset="0"/>
                                </a:rPr>
                                <m:t>6</m:t>
                              </m:r>
                            </m:e>
                            <m:e>
                              <m:r>
                                <a:rPr lang="en-US" b="0" i="1" smtClean="0">
                                  <a:latin typeface="Cambria Math" panose="02040503050406030204" pitchFamily="18" charset="0"/>
                                </a:rPr>
                                <m:t>2</m:t>
                              </m:r>
                            </m:e>
                            <m:e>
                              <m:r>
                                <a:rPr lang="en-US" b="0" i="1" smtClean="0">
                                  <a:latin typeface="Cambria Math" panose="02040503050406030204" pitchFamily="18" charset="0"/>
                                </a:rPr>
                                <m:t>8</m:t>
                              </m:r>
                            </m:e>
                          </m:mr>
                          <m:mr>
                            <m:e>
                              <m:r>
                                <a:rPr lang="en-US" b="0" i="1" smtClean="0">
                                  <a:latin typeface="Cambria Math" panose="02040503050406030204" pitchFamily="18" charset="0"/>
                                </a:rPr>
                                <m:t>0</m:t>
                              </m:r>
                            </m:e>
                            <m:e>
                              <m:r>
                                <a:rPr lang="en-US" b="0" i="1" smtClean="0">
                                  <a:latin typeface="Cambria Math" panose="02040503050406030204" pitchFamily="18" charset="0"/>
                                </a:rPr>
                                <m:t>7</m:t>
                              </m:r>
                            </m:e>
                            <m:e>
                              <m:r>
                                <a:rPr lang="en-US" b="0" i="1" smtClean="0">
                                  <a:latin typeface="Cambria Math" panose="02040503050406030204" pitchFamily="18" charset="0"/>
                                </a:rPr>
                                <m:t>4</m:t>
                              </m:r>
                            </m:e>
                          </m:mr>
                        </m:m>
                      </m:e>
                    </m:d>
                  </m:oMath>
                </a14:m>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𝐵</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4</m:t>
                              </m:r>
                            </m:e>
                            <m:e>
                              <m:r>
                                <a:rPr lang="en-US" b="0" i="1" smtClean="0">
                                  <a:latin typeface="Cambria Math" panose="02040503050406030204" pitchFamily="18" charset="0"/>
                                </a:rPr>
                                <m:t>9</m:t>
                              </m:r>
                            </m:e>
                          </m:mr>
                          <m:mr>
                            <m:e>
                              <m:r>
                                <a:rPr lang="en-US" b="0" i="1" smtClean="0">
                                  <a:latin typeface="Cambria Math" panose="02040503050406030204" pitchFamily="18" charset="0"/>
                                </a:rPr>
                                <m:t>2</m:t>
                              </m:r>
                            </m:e>
                            <m:e>
                              <m:r>
                                <a:rPr lang="en-US" b="0" i="1" smtClean="0">
                                  <a:latin typeface="Cambria Math" panose="02040503050406030204" pitchFamily="18" charset="0"/>
                                </a:rPr>
                                <m:t>6</m:t>
                              </m:r>
                            </m:e>
                            <m:e>
                              <m:r>
                                <a:rPr lang="en-US" b="0" i="1" smtClean="0">
                                  <a:latin typeface="Cambria Math" panose="02040503050406030204" pitchFamily="18" charset="0"/>
                                </a:rPr>
                                <m:t>8</m:t>
                              </m:r>
                            </m:e>
                          </m:mr>
                          <m:mr>
                            <m:e>
                              <m:r>
                                <a:rPr lang="en-US" b="0" i="1" smtClean="0">
                                  <a:latin typeface="Cambria Math" panose="02040503050406030204" pitchFamily="18" charset="0"/>
                                </a:rPr>
                                <m:t>3</m:t>
                              </m:r>
                            </m:e>
                            <m:e>
                              <m:r>
                                <a:rPr lang="en-US" b="0" i="1" smtClean="0">
                                  <a:latin typeface="Cambria Math" panose="02040503050406030204" pitchFamily="18" charset="0"/>
                                </a:rPr>
                                <m:t>5</m:t>
                              </m:r>
                            </m:e>
                            <m:e>
                              <m:r>
                                <a:rPr lang="en-US" b="0" i="1" smtClean="0">
                                  <a:latin typeface="Cambria Math" panose="02040503050406030204" pitchFamily="18" charset="0"/>
                                </a:rPr>
                                <m:t>7</m:t>
                              </m:r>
                            </m:e>
                          </m:mr>
                        </m:m>
                      </m:e>
                    </m:d>
                  </m:oMath>
                </a14:m>
                <a:endParaRPr lang="en-US" dirty="0"/>
              </a:p>
              <a:p>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𝐴𝐵</m:t>
                      </m:r>
                    </m:oMath>
                  </m:oMathPara>
                </a14:m>
                <a:endParaRPr lang="en-US" dirty="0"/>
              </a:p>
              <a:p>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6</m:t>
                                </m:r>
                              </m:e>
                              <m:e>
                                <m:r>
                                  <a:rPr lang="en-US" i="1">
                                    <a:latin typeface="Cambria Math" panose="02040503050406030204" pitchFamily="18" charset="0"/>
                                  </a:rPr>
                                  <m:t>4</m:t>
                                </m:r>
                              </m:e>
                            </m:mr>
                            <m:mr>
                              <m:e>
                                <m:r>
                                  <a:rPr lang="en-US" i="1">
                                    <a:latin typeface="Cambria Math" panose="02040503050406030204" pitchFamily="18" charset="0"/>
                                  </a:rPr>
                                  <m:t>6</m:t>
                                </m:r>
                              </m:e>
                              <m:e>
                                <m:r>
                                  <a:rPr lang="en-US" i="1">
                                    <a:latin typeface="Cambria Math" panose="02040503050406030204" pitchFamily="18" charset="0"/>
                                  </a:rPr>
                                  <m:t>2</m:t>
                                </m:r>
                              </m:e>
                              <m:e>
                                <m:r>
                                  <a:rPr lang="en-US" i="1">
                                    <a:latin typeface="Cambria Math" panose="02040503050406030204" pitchFamily="18" charset="0"/>
                                  </a:rPr>
                                  <m:t>8</m:t>
                                </m:r>
                              </m:e>
                            </m:mr>
                            <m:mr>
                              <m:e>
                                <m:r>
                                  <a:rPr lang="en-US" i="1">
                                    <a:latin typeface="Cambria Math" panose="02040503050406030204" pitchFamily="18" charset="0"/>
                                  </a:rPr>
                                  <m:t>0</m:t>
                                </m:r>
                              </m:e>
                              <m:e>
                                <m:r>
                                  <a:rPr lang="en-US" i="1">
                                    <a:latin typeface="Cambria Math" panose="02040503050406030204" pitchFamily="18" charset="0"/>
                                  </a:rPr>
                                  <m:t>7</m:t>
                                </m:r>
                              </m:e>
                              <m:e>
                                <m:r>
                                  <a:rPr lang="en-US" i="1">
                                    <a:latin typeface="Cambria Math" panose="02040503050406030204" pitchFamily="18" charset="0"/>
                                  </a:rPr>
                                  <m:t>4</m:t>
                                </m:r>
                              </m:e>
                            </m:mr>
                          </m:m>
                        </m:e>
                      </m:d>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4</m:t>
                                </m:r>
                              </m:e>
                              <m:e>
                                <m:r>
                                  <a:rPr lang="en-US" i="1">
                                    <a:latin typeface="Cambria Math" panose="02040503050406030204" pitchFamily="18" charset="0"/>
                                  </a:rPr>
                                  <m:t>9</m:t>
                                </m:r>
                              </m:e>
                            </m:mr>
                            <m:mr>
                              <m:e>
                                <m:r>
                                  <a:rPr lang="en-US" i="1">
                                    <a:latin typeface="Cambria Math" panose="02040503050406030204" pitchFamily="18" charset="0"/>
                                  </a:rPr>
                                  <m:t>2</m:t>
                                </m:r>
                              </m:e>
                              <m:e>
                                <m:r>
                                  <a:rPr lang="en-US" i="1">
                                    <a:latin typeface="Cambria Math" panose="02040503050406030204" pitchFamily="18" charset="0"/>
                                  </a:rPr>
                                  <m:t>6</m:t>
                                </m:r>
                              </m:e>
                              <m:e>
                                <m:r>
                                  <a:rPr lang="en-US" i="1">
                                    <a:latin typeface="Cambria Math" panose="02040503050406030204" pitchFamily="18" charset="0"/>
                                  </a:rPr>
                                  <m:t>8</m:t>
                                </m:r>
                              </m:e>
                            </m:mr>
                            <m:mr>
                              <m:e>
                                <m:r>
                                  <a:rPr lang="en-US" i="1">
                                    <a:latin typeface="Cambria Math" panose="02040503050406030204" pitchFamily="18" charset="0"/>
                                  </a:rPr>
                                  <m:t>3</m:t>
                                </m:r>
                              </m:e>
                              <m:e>
                                <m:r>
                                  <a:rPr lang="en-US" i="1">
                                    <a:latin typeface="Cambria Math" panose="02040503050406030204" pitchFamily="18" charset="0"/>
                                  </a:rPr>
                                  <m:t>5</m:t>
                                </m:r>
                              </m:e>
                              <m:e>
                                <m:r>
                                  <a:rPr lang="en-US" i="1">
                                    <a:latin typeface="Cambria Math" panose="02040503050406030204" pitchFamily="18" charset="0"/>
                                  </a:rPr>
                                  <m:t>7</m:t>
                                </m:r>
                              </m:e>
                            </m:mr>
                          </m:m>
                        </m:e>
                      </m:d>
                    </m:oMath>
                  </m:oMathPara>
                </a14:m>
                <a:endParaRPr lang="en-US" dirty="0"/>
              </a:p>
              <a:p>
                <a:endParaRPr lang="en-US"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25</m:t>
                                </m:r>
                              </m:e>
                              <m:e>
                                <m:r>
                                  <a:rPr lang="en-US" b="0" i="1" smtClean="0">
                                    <a:latin typeface="Cambria Math" panose="02040503050406030204" pitchFamily="18" charset="0"/>
                                  </a:rPr>
                                  <m:t>60</m:t>
                                </m:r>
                              </m:e>
                              <m:e>
                                <m:r>
                                  <a:rPr lang="en-US" b="0" i="1" smtClean="0">
                                    <a:latin typeface="Cambria Math" panose="02040503050406030204" pitchFamily="18" charset="0"/>
                                  </a:rPr>
                                  <m:t>85</m:t>
                                </m:r>
                              </m:e>
                            </m:mr>
                            <m:mr>
                              <m:e>
                                <m:r>
                                  <a:rPr lang="en-US" b="0" i="1" smtClean="0">
                                    <a:latin typeface="Cambria Math" panose="02040503050406030204" pitchFamily="18" charset="0"/>
                                  </a:rPr>
                                  <m:t>34</m:t>
                                </m:r>
                              </m:e>
                              <m:e>
                                <m:r>
                                  <a:rPr lang="en-US" b="0" i="1" smtClean="0">
                                    <a:latin typeface="Cambria Math" panose="02040503050406030204" pitchFamily="18" charset="0"/>
                                  </a:rPr>
                                  <m:t>76</m:t>
                                </m:r>
                              </m:e>
                              <m:e>
                                <m:r>
                                  <a:rPr lang="en-US" b="0" i="1" smtClean="0">
                                    <a:latin typeface="Cambria Math" panose="02040503050406030204" pitchFamily="18" charset="0"/>
                                  </a:rPr>
                                  <m:t>126</m:t>
                                </m:r>
                              </m:e>
                            </m:mr>
                            <m:mr>
                              <m:e>
                                <m:r>
                                  <a:rPr lang="en-US" b="0" i="1" smtClean="0">
                                    <a:latin typeface="Cambria Math" panose="02040503050406030204" pitchFamily="18" charset="0"/>
                                  </a:rPr>
                                  <m:t>26</m:t>
                                </m:r>
                              </m:e>
                              <m:e>
                                <m:r>
                                  <a:rPr lang="en-US" b="0" i="1" smtClean="0">
                                    <a:latin typeface="Cambria Math" panose="02040503050406030204" pitchFamily="18" charset="0"/>
                                  </a:rPr>
                                  <m:t>62</m:t>
                                </m:r>
                              </m:e>
                              <m:e>
                                <m:r>
                                  <a:rPr lang="en-US" b="0" i="1" smtClean="0">
                                    <a:latin typeface="Cambria Math" panose="02040503050406030204" pitchFamily="18" charset="0"/>
                                  </a:rPr>
                                  <m:t>84</m:t>
                                </m:r>
                              </m:e>
                            </m:mr>
                          </m:m>
                        </m:e>
                      </m:d>
                    </m:oMath>
                  </m:oMathPara>
                </a14:m>
                <a:endParaRPr lang="en-US" dirty="0"/>
              </a:p>
              <a:p>
                <a:endParaRPr lang="en-US" dirty="0"/>
              </a:p>
            </p:txBody>
          </p:sp>
        </mc:Choice>
        <mc:Fallback>
          <p:sp>
            <p:nvSpPr>
              <p:cNvPr id="6" name="TextBox 5">
                <a:extLst>
                  <a:ext uri="{FF2B5EF4-FFF2-40B4-BE49-F238E27FC236}">
                    <a16:creationId xmlns:a16="http://schemas.microsoft.com/office/drawing/2014/main" id="{5C220D50-FB47-2373-7A30-0FCC0C9A1E25}"/>
                  </a:ext>
                </a:extLst>
              </p:cNvPr>
              <p:cNvSpPr txBox="1">
                <a:spLocks noRot="1" noChangeAspect="1" noMove="1" noResize="1" noEditPoints="1" noAdjustHandles="1" noChangeArrowheads="1" noChangeShapeType="1" noTextEdit="1"/>
              </p:cNvSpPr>
              <p:nvPr/>
            </p:nvSpPr>
            <p:spPr>
              <a:xfrm>
                <a:off x="1251678" y="1714500"/>
                <a:ext cx="4640580" cy="3680751"/>
              </a:xfrm>
              <a:prstGeom prst="rect">
                <a:avLst/>
              </a:prstGeom>
              <a:blipFill>
                <a:blip r:embed="rId2"/>
                <a:stretch>
                  <a:fillRect/>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0FC798D9-9E66-6ACC-A1D8-04DE5E8C4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830" y="4598657"/>
            <a:ext cx="6115050" cy="14093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78EB79-2842-97FA-C50A-1CD8A43F8B18}"/>
              </a:ext>
            </a:extLst>
          </p:cNvPr>
          <p:cNvSpPr txBox="1"/>
          <p:nvPr/>
        </p:nvSpPr>
        <p:spPr>
          <a:xfrm>
            <a:off x="8001000" y="5990231"/>
            <a:ext cx="3611880" cy="246221"/>
          </a:xfrm>
          <a:prstGeom prst="rect">
            <a:avLst/>
          </a:prstGeom>
          <a:noFill/>
        </p:spPr>
        <p:txBody>
          <a:bodyPr wrap="square" rtlCol="0">
            <a:spAutoFit/>
          </a:bodyPr>
          <a:lstStyle/>
          <a:p>
            <a:pPr algn="r"/>
            <a:r>
              <a:rPr lang="en-US" sz="1000" dirty="0"/>
              <a:t>Panorama image of Mumbai</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91F3D72-56AA-46CE-84B4-1EE8E4E3F910}"/>
                  </a:ext>
                </a:extLst>
              </p:cNvPr>
              <p:cNvSpPr txBox="1"/>
              <p:nvPr/>
            </p:nvSpPr>
            <p:spPr>
              <a:xfrm>
                <a:off x="1061156" y="5599289"/>
                <a:ext cx="3860800" cy="646331"/>
              </a:xfrm>
              <a:prstGeom prst="rect">
                <a:avLst/>
              </a:prstGeom>
              <a:noFill/>
              <a:ln w="12700">
                <a:solidFill>
                  <a:srgbClr val="FF0000"/>
                </a:solidFill>
              </a:ln>
            </p:spPr>
            <p:txBody>
              <a:bodyPr wrap="square" rtlCol="0">
                <a:spAutoFit/>
              </a:bodyPr>
              <a:lstStyle/>
              <a:p>
                <a:r>
                  <a:rPr lang="en-US" dirty="0"/>
                  <a:t>Is matrix-matrix product commutative? Does </a:t>
                </a:r>
                <a14:m>
                  <m:oMath xmlns:m="http://schemas.openxmlformats.org/officeDocument/2006/math">
                    <m:r>
                      <a:rPr lang="en-US" b="0" i="1" smtClean="0">
                        <a:latin typeface="Cambria Math" panose="02040503050406030204" pitchFamily="18" charset="0"/>
                      </a:rPr>
                      <m:t>𝐴𝐵</m:t>
                    </m:r>
                  </m:oMath>
                </a14:m>
                <a:r>
                  <a:rPr lang="en-US" dirty="0"/>
                  <a:t> equals </a:t>
                </a:r>
                <a14:m>
                  <m:oMath xmlns:m="http://schemas.openxmlformats.org/officeDocument/2006/math">
                    <m:r>
                      <a:rPr lang="en-US" b="0" i="1" smtClean="0">
                        <a:latin typeface="Cambria Math" panose="02040503050406030204" pitchFamily="18" charset="0"/>
                      </a:rPr>
                      <m:t>𝐵𝐴</m:t>
                    </m:r>
                  </m:oMath>
                </a14:m>
                <a:r>
                  <a:rPr lang="en-US" dirty="0"/>
                  <a:t>?</a:t>
                </a:r>
              </a:p>
            </p:txBody>
          </p:sp>
        </mc:Choice>
        <mc:Fallback>
          <p:sp>
            <p:nvSpPr>
              <p:cNvPr id="8" name="TextBox 7">
                <a:extLst>
                  <a:ext uri="{FF2B5EF4-FFF2-40B4-BE49-F238E27FC236}">
                    <a16:creationId xmlns:a16="http://schemas.microsoft.com/office/drawing/2014/main" id="{191F3D72-56AA-46CE-84B4-1EE8E4E3F910}"/>
                  </a:ext>
                </a:extLst>
              </p:cNvPr>
              <p:cNvSpPr txBox="1">
                <a:spLocks noRot="1" noChangeAspect="1" noMove="1" noResize="1" noEditPoints="1" noAdjustHandles="1" noChangeArrowheads="1" noChangeShapeType="1" noTextEdit="1"/>
              </p:cNvSpPr>
              <p:nvPr/>
            </p:nvSpPr>
            <p:spPr>
              <a:xfrm>
                <a:off x="1061156" y="5599289"/>
                <a:ext cx="3860800" cy="646331"/>
              </a:xfrm>
              <a:prstGeom prst="rect">
                <a:avLst/>
              </a:prstGeom>
              <a:blipFill>
                <a:blip r:embed="rId4"/>
                <a:stretch>
                  <a:fillRect l="-1311" t="-3774" r="-1639" b="-11321"/>
                </a:stretch>
              </a:blipFill>
              <a:ln w="127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531553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36C9-C895-91E9-F01E-58882C92DB59}"/>
              </a:ext>
            </a:extLst>
          </p:cNvPr>
          <p:cNvSpPr>
            <a:spLocks noGrp="1"/>
          </p:cNvSpPr>
          <p:nvPr>
            <p:ph type="title"/>
          </p:nvPr>
        </p:nvSpPr>
        <p:spPr/>
        <p:txBody>
          <a:bodyPr/>
          <a:lstStyle/>
          <a:p>
            <a:r>
              <a:rPr lang="en-US" dirty="0"/>
              <a:t>Transpose of a Matrix</a:t>
            </a:r>
          </a:p>
        </p:txBody>
      </p:sp>
      <p:sp>
        <p:nvSpPr>
          <p:cNvPr id="4" name="Footer Placeholder 3">
            <a:extLst>
              <a:ext uri="{FF2B5EF4-FFF2-40B4-BE49-F238E27FC236}">
                <a16:creationId xmlns:a16="http://schemas.microsoft.com/office/drawing/2014/main" id="{EE181645-397B-D19F-41DE-46800708744F}"/>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C5AB3E3-F81B-B34A-DE07-BEA759DB4A06}"/>
                  </a:ext>
                </a:extLst>
              </p:cNvPr>
              <p:cNvSpPr txBox="1"/>
              <p:nvPr/>
            </p:nvSpPr>
            <p:spPr>
              <a:xfrm>
                <a:off x="2034540" y="1852799"/>
                <a:ext cx="3360420" cy="84696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6</m:t>
                                </m:r>
                              </m:e>
                              <m:e>
                                <m:r>
                                  <a:rPr lang="en-US" b="0" i="1" smtClean="0">
                                    <a:latin typeface="Cambria Math" panose="02040503050406030204" pitchFamily="18" charset="0"/>
                                  </a:rPr>
                                  <m:t>4</m:t>
                                </m:r>
                              </m:e>
                            </m:mr>
                            <m:mr>
                              <m:e>
                                <m:r>
                                  <a:rPr lang="en-US" b="0" i="1" smtClean="0">
                                    <a:latin typeface="Cambria Math" panose="02040503050406030204" pitchFamily="18" charset="0"/>
                                  </a:rPr>
                                  <m:t>6</m:t>
                                </m:r>
                              </m:e>
                              <m:e>
                                <m:r>
                                  <a:rPr lang="en-US" b="0" i="1" smtClean="0">
                                    <a:latin typeface="Cambria Math" panose="02040503050406030204" pitchFamily="18" charset="0"/>
                                  </a:rPr>
                                  <m:t>2</m:t>
                                </m:r>
                              </m:e>
                              <m:e>
                                <m:r>
                                  <a:rPr lang="en-US" b="0" i="1" smtClean="0">
                                    <a:latin typeface="Cambria Math" panose="02040503050406030204" pitchFamily="18" charset="0"/>
                                  </a:rPr>
                                  <m:t>8</m:t>
                                </m:r>
                              </m:e>
                            </m:mr>
                            <m:mr>
                              <m:e>
                                <m:r>
                                  <a:rPr lang="en-US" b="0" i="1" smtClean="0">
                                    <a:latin typeface="Cambria Math" panose="02040503050406030204" pitchFamily="18" charset="0"/>
                                  </a:rPr>
                                  <m:t>0</m:t>
                                </m:r>
                              </m:e>
                              <m:e>
                                <m:r>
                                  <a:rPr lang="en-US" b="0" i="1" smtClean="0">
                                    <a:latin typeface="Cambria Math" panose="02040503050406030204" pitchFamily="18" charset="0"/>
                                  </a:rPr>
                                  <m:t>7</m:t>
                                </m:r>
                              </m:e>
                              <m:e>
                                <m:r>
                                  <a:rPr lang="en-US" b="0" i="1" smtClean="0">
                                    <a:latin typeface="Cambria Math" panose="02040503050406030204" pitchFamily="18" charset="0"/>
                                  </a:rPr>
                                  <m:t>4</m:t>
                                </m:r>
                              </m:e>
                            </m:mr>
                          </m:m>
                        </m:e>
                      </m:d>
                    </m:oMath>
                  </m:oMathPara>
                </a14:m>
                <a:endParaRPr lang="en-US" dirty="0"/>
              </a:p>
            </p:txBody>
          </p:sp>
        </mc:Choice>
        <mc:Fallback>
          <p:sp>
            <p:nvSpPr>
              <p:cNvPr id="5" name="TextBox 4">
                <a:extLst>
                  <a:ext uri="{FF2B5EF4-FFF2-40B4-BE49-F238E27FC236}">
                    <a16:creationId xmlns:a16="http://schemas.microsoft.com/office/drawing/2014/main" id="{8C5AB3E3-F81B-B34A-DE07-BEA759DB4A06}"/>
                  </a:ext>
                </a:extLst>
              </p:cNvPr>
              <p:cNvSpPr txBox="1">
                <a:spLocks noRot="1" noChangeAspect="1" noMove="1" noResize="1" noEditPoints="1" noAdjustHandles="1" noChangeArrowheads="1" noChangeShapeType="1" noTextEdit="1"/>
              </p:cNvSpPr>
              <p:nvPr/>
            </p:nvSpPr>
            <p:spPr>
              <a:xfrm>
                <a:off x="2034540" y="1852799"/>
                <a:ext cx="3360420" cy="84696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3FF9081-F264-98F1-732E-794777CD2910}"/>
                  </a:ext>
                </a:extLst>
              </p:cNvPr>
              <p:cNvSpPr txBox="1"/>
              <p:nvPr/>
            </p:nvSpPr>
            <p:spPr>
              <a:xfrm>
                <a:off x="4792980" y="1852798"/>
                <a:ext cx="3360420" cy="84696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6</m:t>
                                </m:r>
                              </m:e>
                              <m:e>
                                <m:r>
                                  <a:rPr lang="en-US" b="0" i="1" smtClean="0">
                                    <a:latin typeface="Cambria Math" panose="02040503050406030204" pitchFamily="18" charset="0"/>
                                  </a:rPr>
                                  <m:t>0</m:t>
                                </m:r>
                              </m:e>
                            </m:mr>
                            <m:mr>
                              <m:e>
                                <m:r>
                                  <a:rPr lang="en-US" b="0" i="1" smtClean="0">
                                    <a:latin typeface="Cambria Math" panose="02040503050406030204" pitchFamily="18" charset="0"/>
                                  </a:rPr>
                                  <m:t>6</m:t>
                                </m:r>
                              </m:e>
                              <m:e>
                                <m:r>
                                  <a:rPr lang="en-US" b="0" i="1" smtClean="0">
                                    <a:latin typeface="Cambria Math" panose="02040503050406030204" pitchFamily="18" charset="0"/>
                                  </a:rPr>
                                  <m:t>2</m:t>
                                </m:r>
                              </m:e>
                              <m:e>
                                <m:r>
                                  <a:rPr lang="en-US" b="0" i="1" smtClean="0">
                                    <a:latin typeface="Cambria Math" panose="02040503050406030204" pitchFamily="18" charset="0"/>
                                  </a:rPr>
                                  <m:t>7</m:t>
                                </m:r>
                              </m:e>
                            </m:mr>
                            <m:mr>
                              <m:e>
                                <m:r>
                                  <a:rPr lang="en-US" b="0" i="1" smtClean="0">
                                    <a:latin typeface="Cambria Math" panose="02040503050406030204" pitchFamily="18" charset="0"/>
                                  </a:rPr>
                                  <m:t>4</m:t>
                                </m:r>
                              </m:e>
                              <m:e>
                                <m:r>
                                  <a:rPr lang="en-US" b="0" i="1" smtClean="0">
                                    <a:latin typeface="Cambria Math" panose="02040503050406030204" pitchFamily="18" charset="0"/>
                                  </a:rPr>
                                  <m:t>8</m:t>
                                </m:r>
                              </m:e>
                              <m:e>
                                <m:r>
                                  <a:rPr lang="en-US" b="0" i="1" smtClean="0">
                                    <a:latin typeface="Cambria Math" panose="02040503050406030204" pitchFamily="18" charset="0"/>
                                  </a:rPr>
                                  <m:t>4</m:t>
                                </m:r>
                              </m:e>
                            </m:mr>
                          </m:m>
                        </m:e>
                      </m:d>
                    </m:oMath>
                  </m:oMathPara>
                </a14:m>
                <a:endParaRPr lang="en-US" dirty="0"/>
              </a:p>
            </p:txBody>
          </p:sp>
        </mc:Choice>
        <mc:Fallback>
          <p:sp>
            <p:nvSpPr>
              <p:cNvPr id="6" name="TextBox 5">
                <a:extLst>
                  <a:ext uri="{FF2B5EF4-FFF2-40B4-BE49-F238E27FC236}">
                    <a16:creationId xmlns:a16="http://schemas.microsoft.com/office/drawing/2014/main" id="{A3FF9081-F264-98F1-732E-794777CD2910}"/>
                  </a:ext>
                </a:extLst>
              </p:cNvPr>
              <p:cNvSpPr txBox="1">
                <a:spLocks noRot="1" noChangeAspect="1" noMove="1" noResize="1" noEditPoints="1" noAdjustHandles="1" noChangeArrowheads="1" noChangeShapeType="1" noTextEdit="1"/>
              </p:cNvSpPr>
              <p:nvPr/>
            </p:nvSpPr>
            <p:spPr>
              <a:xfrm>
                <a:off x="4792980" y="1852798"/>
                <a:ext cx="3360420" cy="846963"/>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547CE25-850F-30A7-4459-0463D942249D}"/>
              </a:ext>
            </a:extLst>
          </p:cNvPr>
          <p:cNvSpPr txBox="1"/>
          <p:nvPr/>
        </p:nvSpPr>
        <p:spPr>
          <a:xfrm>
            <a:off x="1725930" y="3292265"/>
            <a:ext cx="7338060" cy="369332"/>
          </a:xfrm>
          <a:prstGeom prst="rect">
            <a:avLst/>
          </a:prstGeom>
          <a:noFill/>
        </p:spPr>
        <p:txBody>
          <a:bodyPr wrap="square" rtlCol="0">
            <a:spAutoFit/>
          </a:bodyPr>
          <a:lstStyle/>
          <a:p>
            <a:pPr algn="ctr"/>
            <a:r>
              <a:rPr lang="en-US" b="1" dirty="0"/>
              <a:t>Application</a:t>
            </a:r>
            <a:r>
              <a:rPr lang="en-US" dirty="0"/>
              <a:t>: Auto-rotate feature on smart phones.</a:t>
            </a:r>
          </a:p>
        </p:txBody>
      </p:sp>
      <p:sp>
        <p:nvSpPr>
          <p:cNvPr id="8" name="Rounded Rectangle 7">
            <a:extLst>
              <a:ext uri="{FF2B5EF4-FFF2-40B4-BE49-F238E27FC236}">
                <a16:creationId xmlns:a16="http://schemas.microsoft.com/office/drawing/2014/main" id="{75610F1F-7B3A-84FF-B3D2-5DE7F996CFB2}"/>
              </a:ext>
            </a:extLst>
          </p:cNvPr>
          <p:cNvSpPr/>
          <p:nvPr/>
        </p:nvSpPr>
        <p:spPr>
          <a:xfrm>
            <a:off x="3154680" y="4171950"/>
            <a:ext cx="960120" cy="186309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DC0C01A-BF08-CB89-B622-05EF24AE5A2B}"/>
              </a:ext>
            </a:extLst>
          </p:cNvPr>
          <p:cNvSpPr/>
          <p:nvPr/>
        </p:nvSpPr>
        <p:spPr>
          <a:xfrm rot="16200000">
            <a:off x="6707505" y="4171950"/>
            <a:ext cx="960120" cy="186309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6" name="Picture 2">
            <a:extLst>
              <a:ext uri="{FF2B5EF4-FFF2-40B4-BE49-F238E27FC236}">
                <a16:creationId xmlns:a16="http://schemas.microsoft.com/office/drawing/2014/main" id="{2C839FE5-585A-0149-83D8-A9ED3618F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315" y="4745647"/>
            <a:ext cx="704850" cy="704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09F8794-8F1B-6222-870A-3B7660AF66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0055" y="4860421"/>
            <a:ext cx="788035" cy="544865"/>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EF91DD29-921C-CC16-DDCF-399008DB282B}"/>
              </a:ext>
            </a:extLst>
          </p:cNvPr>
          <p:cNvSpPr/>
          <p:nvPr/>
        </p:nvSpPr>
        <p:spPr>
          <a:xfrm>
            <a:off x="4739640" y="4882491"/>
            <a:ext cx="891540" cy="500723"/>
          </a:xfrm>
          <a:prstGeom prst="rightArrow">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185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D010-5352-BD2B-B1EC-6C5C7FBF4ECB}"/>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A7A62872-0F44-4CAA-1CED-BA362BD8EF14}"/>
              </a:ext>
            </a:extLst>
          </p:cNvPr>
          <p:cNvSpPr>
            <a:spLocks noGrp="1"/>
          </p:cNvSpPr>
          <p:nvPr>
            <p:ph idx="1"/>
          </p:nvPr>
        </p:nvSpPr>
        <p:spPr>
          <a:xfrm>
            <a:off x="1251678" y="1474471"/>
            <a:ext cx="5560602" cy="2263139"/>
          </a:xfrm>
        </p:spPr>
        <p:txBody>
          <a:bodyPr/>
          <a:lstStyle/>
          <a:p>
            <a:r>
              <a:rPr lang="en-US" dirty="0"/>
              <a:t>80 IE seats and 100 IM seats</a:t>
            </a:r>
          </a:p>
          <a:p>
            <a:r>
              <a:rPr lang="en-US" dirty="0"/>
              <a:t>Each year:</a:t>
            </a:r>
          </a:p>
          <a:p>
            <a:pPr lvl="1"/>
            <a:r>
              <a:rPr lang="en-US" dirty="0"/>
              <a:t>30% IE seats converted into IM seats</a:t>
            </a:r>
          </a:p>
          <a:p>
            <a:pPr lvl="1"/>
            <a:r>
              <a:rPr lang="en-US" dirty="0"/>
              <a:t>20% IM seats converted into IE seats</a:t>
            </a:r>
          </a:p>
          <a:p>
            <a:r>
              <a:rPr lang="en-US" dirty="0"/>
              <a:t>Total number of seats (IE + IM) remains the same</a:t>
            </a:r>
          </a:p>
        </p:txBody>
      </p:sp>
      <p:sp>
        <p:nvSpPr>
          <p:cNvPr id="4" name="Footer Placeholder 3">
            <a:extLst>
              <a:ext uri="{FF2B5EF4-FFF2-40B4-BE49-F238E27FC236}">
                <a16:creationId xmlns:a16="http://schemas.microsoft.com/office/drawing/2014/main" id="{3DA3AB24-0540-66B0-D496-10D39156DDA6}"/>
              </a:ext>
            </a:extLst>
          </p:cNvPr>
          <p:cNvSpPr>
            <a:spLocks noGrp="1"/>
          </p:cNvSpPr>
          <p:nvPr>
            <p:ph type="ftr" sz="quarter" idx="11"/>
          </p:nvPr>
        </p:nvSpPr>
        <p:spPr/>
        <p:txBody>
          <a:bodyPr/>
          <a:lstStyle/>
          <a:p>
            <a:r>
              <a:rPr lang="en-US"/>
              <a:t>Dr. Prasanna Date | datepa@ornl.gov | PrasannaDate.com</a:t>
            </a:r>
          </a:p>
        </p:txBody>
      </p:sp>
    </p:spTree>
    <p:extLst>
      <p:ext uri="{BB962C8B-B14F-4D97-AF65-F5344CB8AC3E}">
        <p14:creationId xmlns:p14="http://schemas.microsoft.com/office/powerpoint/2010/main" val="2261550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D010-5352-BD2B-B1EC-6C5C7FBF4ECB}"/>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A7A62872-0F44-4CAA-1CED-BA362BD8EF14}"/>
              </a:ext>
            </a:extLst>
          </p:cNvPr>
          <p:cNvSpPr>
            <a:spLocks noGrp="1"/>
          </p:cNvSpPr>
          <p:nvPr>
            <p:ph idx="1"/>
          </p:nvPr>
        </p:nvSpPr>
        <p:spPr>
          <a:xfrm>
            <a:off x="1251678" y="1474471"/>
            <a:ext cx="5560602" cy="2263139"/>
          </a:xfrm>
        </p:spPr>
        <p:txBody>
          <a:bodyPr/>
          <a:lstStyle/>
          <a:p>
            <a:r>
              <a:rPr lang="en-US" dirty="0"/>
              <a:t>80 IE seats and 100 IM seats</a:t>
            </a:r>
          </a:p>
          <a:p>
            <a:r>
              <a:rPr lang="en-US" dirty="0"/>
              <a:t>Each year:</a:t>
            </a:r>
          </a:p>
          <a:p>
            <a:pPr lvl="1"/>
            <a:r>
              <a:rPr lang="en-US" dirty="0"/>
              <a:t>30% IE seats converted into IM seats</a:t>
            </a:r>
          </a:p>
          <a:p>
            <a:pPr lvl="1"/>
            <a:r>
              <a:rPr lang="en-US" dirty="0"/>
              <a:t>20% IM seats converted into IE seats</a:t>
            </a:r>
          </a:p>
          <a:p>
            <a:r>
              <a:rPr lang="en-US" dirty="0"/>
              <a:t>Total number of seats (IE + IM) remains the same</a:t>
            </a:r>
          </a:p>
        </p:txBody>
      </p:sp>
      <p:sp>
        <p:nvSpPr>
          <p:cNvPr id="4" name="Footer Placeholder 3">
            <a:extLst>
              <a:ext uri="{FF2B5EF4-FFF2-40B4-BE49-F238E27FC236}">
                <a16:creationId xmlns:a16="http://schemas.microsoft.com/office/drawing/2014/main" id="{3DA3AB24-0540-66B0-D496-10D39156DDA6}"/>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0FB0CB-2FC8-8D0E-0453-65CC7DB50D54}"/>
                  </a:ext>
                </a:extLst>
              </p:cNvPr>
              <p:cNvSpPr txBox="1"/>
              <p:nvPr/>
            </p:nvSpPr>
            <p:spPr>
              <a:xfrm>
                <a:off x="1251678" y="4003775"/>
                <a:ext cx="3554178" cy="923330"/>
              </a:xfrm>
              <a:prstGeom prst="rect">
                <a:avLst/>
              </a:prstGeom>
              <a:noFill/>
            </p:spPr>
            <p:txBody>
              <a:bodyPr wrap="none" rtlCol="0">
                <a:spAutoFit/>
              </a:bodyPr>
              <a:lstStyle/>
              <a:p>
                <a:r>
                  <a:rPr lang="en-US" dirty="0"/>
                  <a:t>After first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0.7×80+0.2×100=76</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×80+0.</m:t>
                    </m:r>
                    <m:r>
                      <a:rPr lang="en-US" b="0" i="1" smtClean="0">
                        <a:latin typeface="Cambria Math" panose="02040503050406030204" pitchFamily="18" charset="0"/>
                      </a:rPr>
                      <m:t>8</m:t>
                    </m:r>
                    <m:r>
                      <a:rPr lang="en-US" i="1">
                        <a:latin typeface="Cambria Math" panose="02040503050406030204" pitchFamily="18" charset="0"/>
                      </a:rPr>
                      <m:t>×100</m:t>
                    </m:r>
                    <m:r>
                      <a:rPr lang="en-US" b="0" i="1" smtClean="0">
                        <a:latin typeface="Cambria Math" panose="02040503050406030204" pitchFamily="18" charset="0"/>
                      </a:rPr>
                      <m:t>=104</m:t>
                    </m:r>
                  </m:oMath>
                </a14:m>
                <a:endParaRPr lang="en-US" dirty="0"/>
              </a:p>
            </p:txBody>
          </p:sp>
        </mc:Choice>
        <mc:Fallback>
          <p:sp>
            <p:nvSpPr>
              <p:cNvPr id="5" name="TextBox 4">
                <a:extLst>
                  <a:ext uri="{FF2B5EF4-FFF2-40B4-BE49-F238E27FC236}">
                    <a16:creationId xmlns:a16="http://schemas.microsoft.com/office/drawing/2014/main" id="{9E0FB0CB-2FC8-8D0E-0453-65CC7DB50D54}"/>
                  </a:ext>
                </a:extLst>
              </p:cNvPr>
              <p:cNvSpPr txBox="1">
                <a:spLocks noRot="1" noChangeAspect="1" noMove="1" noResize="1" noEditPoints="1" noAdjustHandles="1" noChangeArrowheads="1" noChangeShapeType="1" noTextEdit="1"/>
              </p:cNvSpPr>
              <p:nvPr/>
            </p:nvSpPr>
            <p:spPr>
              <a:xfrm>
                <a:off x="1251678" y="4003775"/>
                <a:ext cx="3554178" cy="923330"/>
              </a:xfrm>
              <a:prstGeom prst="rect">
                <a:avLst/>
              </a:prstGeom>
              <a:blipFill>
                <a:blip r:embed="rId2"/>
                <a:stretch>
                  <a:fillRect l="-1423" t="-4110" b="-10959"/>
                </a:stretch>
              </a:blipFill>
            </p:spPr>
            <p:txBody>
              <a:bodyPr/>
              <a:lstStyle/>
              <a:p>
                <a:r>
                  <a:rPr lang="en-US">
                    <a:noFill/>
                  </a:rPr>
                  <a:t> </a:t>
                </a:r>
              </a:p>
            </p:txBody>
          </p:sp>
        </mc:Fallback>
      </mc:AlternateContent>
    </p:spTree>
    <p:extLst>
      <p:ext uri="{BB962C8B-B14F-4D97-AF65-F5344CB8AC3E}">
        <p14:creationId xmlns:p14="http://schemas.microsoft.com/office/powerpoint/2010/main" val="4103585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D010-5352-BD2B-B1EC-6C5C7FBF4ECB}"/>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A7A62872-0F44-4CAA-1CED-BA362BD8EF14}"/>
              </a:ext>
            </a:extLst>
          </p:cNvPr>
          <p:cNvSpPr>
            <a:spLocks noGrp="1"/>
          </p:cNvSpPr>
          <p:nvPr>
            <p:ph idx="1"/>
          </p:nvPr>
        </p:nvSpPr>
        <p:spPr>
          <a:xfrm>
            <a:off x="1251678" y="1474471"/>
            <a:ext cx="5560602" cy="2263139"/>
          </a:xfrm>
        </p:spPr>
        <p:txBody>
          <a:bodyPr/>
          <a:lstStyle/>
          <a:p>
            <a:r>
              <a:rPr lang="en-US" dirty="0"/>
              <a:t>80 IE seats and 100 IM seats</a:t>
            </a:r>
          </a:p>
          <a:p>
            <a:r>
              <a:rPr lang="en-US" dirty="0"/>
              <a:t>Each year:</a:t>
            </a:r>
          </a:p>
          <a:p>
            <a:pPr lvl="1"/>
            <a:r>
              <a:rPr lang="en-US" dirty="0"/>
              <a:t>30% IE seats converted into IM seats</a:t>
            </a:r>
          </a:p>
          <a:p>
            <a:pPr lvl="1"/>
            <a:r>
              <a:rPr lang="en-US" dirty="0"/>
              <a:t>20% IM seats converted into IE seats</a:t>
            </a:r>
          </a:p>
          <a:p>
            <a:r>
              <a:rPr lang="en-US" dirty="0"/>
              <a:t>Total number of seats (IE + IM) remains the same</a:t>
            </a:r>
          </a:p>
        </p:txBody>
      </p:sp>
      <p:sp>
        <p:nvSpPr>
          <p:cNvPr id="4" name="Footer Placeholder 3">
            <a:extLst>
              <a:ext uri="{FF2B5EF4-FFF2-40B4-BE49-F238E27FC236}">
                <a16:creationId xmlns:a16="http://schemas.microsoft.com/office/drawing/2014/main" id="{3DA3AB24-0540-66B0-D496-10D39156DDA6}"/>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0FB0CB-2FC8-8D0E-0453-65CC7DB50D54}"/>
                  </a:ext>
                </a:extLst>
              </p:cNvPr>
              <p:cNvSpPr txBox="1"/>
              <p:nvPr/>
            </p:nvSpPr>
            <p:spPr>
              <a:xfrm>
                <a:off x="1251678" y="4003775"/>
                <a:ext cx="3554178" cy="923330"/>
              </a:xfrm>
              <a:prstGeom prst="rect">
                <a:avLst/>
              </a:prstGeom>
              <a:noFill/>
            </p:spPr>
            <p:txBody>
              <a:bodyPr wrap="none" rtlCol="0">
                <a:spAutoFit/>
              </a:bodyPr>
              <a:lstStyle/>
              <a:p>
                <a:r>
                  <a:rPr lang="en-US" dirty="0"/>
                  <a:t>After first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0.7×80+0.2×100=76</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×80+0.</m:t>
                    </m:r>
                    <m:r>
                      <a:rPr lang="en-US" b="0" i="1" smtClean="0">
                        <a:latin typeface="Cambria Math" panose="02040503050406030204" pitchFamily="18" charset="0"/>
                      </a:rPr>
                      <m:t>8</m:t>
                    </m:r>
                    <m:r>
                      <a:rPr lang="en-US" i="1">
                        <a:latin typeface="Cambria Math" panose="02040503050406030204" pitchFamily="18" charset="0"/>
                      </a:rPr>
                      <m:t>×100</m:t>
                    </m:r>
                    <m:r>
                      <a:rPr lang="en-US" b="0" i="1" smtClean="0">
                        <a:latin typeface="Cambria Math" panose="02040503050406030204" pitchFamily="18" charset="0"/>
                      </a:rPr>
                      <m:t>=104</m:t>
                    </m:r>
                  </m:oMath>
                </a14:m>
                <a:endParaRPr lang="en-US" dirty="0"/>
              </a:p>
            </p:txBody>
          </p:sp>
        </mc:Choice>
        <mc:Fallback>
          <p:sp>
            <p:nvSpPr>
              <p:cNvPr id="5" name="TextBox 4">
                <a:extLst>
                  <a:ext uri="{FF2B5EF4-FFF2-40B4-BE49-F238E27FC236}">
                    <a16:creationId xmlns:a16="http://schemas.microsoft.com/office/drawing/2014/main" id="{9E0FB0CB-2FC8-8D0E-0453-65CC7DB50D54}"/>
                  </a:ext>
                </a:extLst>
              </p:cNvPr>
              <p:cNvSpPr txBox="1">
                <a:spLocks noRot="1" noChangeAspect="1" noMove="1" noResize="1" noEditPoints="1" noAdjustHandles="1" noChangeArrowheads="1" noChangeShapeType="1" noTextEdit="1"/>
              </p:cNvSpPr>
              <p:nvPr/>
            </p:nvSpPr>
            <p:spPr>
              <a:xfrm>
                <a:off x="1251678" y="4003775"/>
                <a:ext cx="3554178" cy="923330"/>
              </a:xfrm>
              <a:prstGeom prst="rect">
                <a:avLst/>
              </a:prstGeom>
              <a:blipFill>
                <a:blip r:embed="rId2"/>
                <a:stretch>
                  <a:fillRect l="-1423" t="-4110" b="-10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0B2904-BB36-C2E9-5ACE-DAA39B8CB883}"/>
                  </a:ext>
                </a:extLst>
              </p:cNvPr>
              <p:cNvSpPr txBox="1"/>
              <p:nvPr/>
            </p:nvSpPr>
            <p:spPr>
              <a:xfrm>
                <a:off x="1251678" y="5186184"/>
                <a:ext cx="3554178" cy="923330"/>
              </a:xfrm>
              <a:prstGeom prst="rect">
                <a:avLst/>
              </a:prstGeom>
              <a:noFill/>
            </p:spPr>
            <p:txBody>
              <a:bodyPr wrap="none" rtlCol="0">
                <a:spAutoFit/>
              </a:bodyPr>
              <a:lstStyle/>
              <a:p>
                <a:r>
                  <a:rPr lang="en-US" dirty="0"/>
                  <a:t>After second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0.7×76+0.2×104=74</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+0.</m:t>
                    </m:r>
                    <m:r>
                      <a:rPr lang="en-US" b="0" i="1" smtClean="0">
                        <a:latin typeface="Cambria Math" panose="02040503050406030204" pitchFamily="18" charset="0"/>
                      </a:rPr>
                      <m:t>8</m:t>
                    </m:r>
                    <m:r>
                      <a:rPr lang="en-US" i="1">
                        <a:latin typeface="Cambria Math" panose="02040503050406030204" pitchFamily="18" charset="0"/>
                      </a:rPr>
                      <m:t>×10</m:t>
                    </m:r>
                    <m:r>
                      <a:rPr lang="en-US" b="0" i="1" smtClean="0">
                        <a:latin typeface="Cambria Math" panose="02040503050406030204" pitchFamily="18" charset="0"/>
                      </a:rPr>
                      <m:t>4=106</m:t>
                    </m:r>
                  </m:oMath>
                </a14:m>
                <a:endParaRPr lang="en-US" dirty="0"/>
              </a:p>
            </p:txBody>
          </p:sp>
        </mc:Choice>
        <mc:Fallback>
          <p:sp>
            <p:nvSpPr>
              <p:cNvPr id="6" name="TextBox 5">
                <a:extLst>
                  <a:ext uri="{FF2B5EF4-FFF2-40B4-BE49-F238E27FC236}">
                    <a16:creationId xmlns:a16="http://schemas.microsoft.com/office/drawing/2014/main" id="{220B2904-BB36-C2E9-5ACE-DAA39B8CB883}"/>
                  </a:ext>
                </a:extLst>
              </p:cNvPr>
              <p:cNvSpPr txBox="1">
                <a:spLocks noRot="1" noChangeAspect="1" noMove="1" noResize="1" noEditPoints="1" noAdjustHandles="1" noChangeArrowheads="1" noChangeShapeType="1" noTextEdit="1"/>
              </p:cNvSpPr>
              <p:nvPr/>
            </p:nvSpPr>
            <p:spPr>
              <a:xfrm>
                <a:off x="1251678" y="5186184"/>
                <a:ext cx="3554178" cy="923330"/>
              </a:xfrm>
              <a:prstGeom prst="rect">
                <a:avLst/>
              </a:prstGeom>
              <a:blipFill>
                <a:blip r:embed="rId3"/>
                <a:stretch>
                  <a:fillRect l="-1423" t="-2740" b="-10959"/>
                </a:stretch>
              </a:blipFill>
            </p:spPr>
            <p:txBody>
              <a:bodyPr/>
              <a:lstStyle/>
              <a:p>
                <a:r>
                  <a:rPr lang="en-US">
                    <a:noFill/>
                  </a:rPr>
                  <a:t> </a:t>
                </a:r>
              </a:p>
            </p:txBody>
          </p:sp>
        </mc:Fallback>
      </mc:AlternateContent>
    </p:spTree>
    <p:extLst>
      <p:ext uri="{BB962C8B-B14F-4D97-AF65-F5344CB8AC3E}">
        <p14:creationId xmlns:p14="http://schemas.microsoft.com/office/powerpoint/2010/main" val="3777877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D010-5352-BD2B-B1EC-6C5C7FBF4ECB}"/>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A7A62872-0F44-4CAA-1CED-BA362BD8EF14}"/>
              </a:ext>
            </a:extLst>
          </p:cNvPr>
          <p:cNvSpPr>
            <a:spLocks noGrp="1"/>
          </p:cNvSpPr>
          <p:nvPr>
            <p:ph idx="1"/>
          </p:nvPr>
        </p:nvSpPr>
        <p:spPr>
          <a:xfrm>
            <a:off x="1251678" y="1474471"/>
            <a:ext cx="5560602" cy="2263139"/>
          </a:xfrm>
        </p:spPr>
        <p:txBody>
          <a:bodyPr/>
          <a:lstStyle/>
          <a:p>
            <a:r>
              <a:rPr lang="en-US" dirty="0"/>
              <a:t>80 IE seats and 100 IM seats</a:t>
            </a:r>
          </a:p>
          <a:p>
            <a:r>
              <a:rPr lang="en-US" dirty="0"/>
              <a:t>Each year:</a:t>
            </a:r>
          </a:p>
          <a:p>
            <a:pPr lvl="1"/>
            <a:r>
              <a:rPr lang="en-US" dirty="0"/>
              <a:t>30% IE seats converted into IM seats</a:t>
            </a:r>
          </a:p>
          <a:p>
            <a:pPr lvl="1"/>
            <a:r>
              <a:rPr lang="en-US" dirty="0"/>
              <a:t>20% IM seats converted into IE seats</a:t>
            </a:r>
          </a:p>
          <a:p>
            <a:r>
              <a:rPr lang="en-US" dirty="0"/>
              <a:t>Total number of seats (IE + IM) remains the same</a:t>
            </a:r>
          </a:p>
        </p:txBody>
      </p:sp>
      <p:sp>
        <p:nvSpPr>
          <p:cNvPr id="4" name="Footer Placeholder 3">
            <a:extLst>
              <a:ext uri="{FF2B5EF4-FFF2-40B4-BE49-F238E27FC236}">
                <a16:creationId xmlns:a16="http://schemas.microsoft.com/office/drawing/2014/main" id="{3DA3AB24-0540-66B0-D496-10D39156DDA6}"/>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0FB0CB-2FC8-8D0E-0453-65CC7DB50D54}"/>
                  </a:ext>
                </a:extLst>
              </p:cNvPr>
              <p:cNvSpPr txBox="1"/>
              <p:nvPr/>
            </p:nvSpPr>
            <p:spPr>
              <a:xfrm>
                <a:off x="1251678" y="4003775"/>
                <a:ext cx="3554178" cy="923330"/>
              </a:xfrm>
              <a:prstGeom prst="rect">
                <a:avLst/>
              </a:prstGeom>
              <a:noFill/>
            </p:spPr>
            <p:txBody>
              <a:bodyPr wrap="none" rtlCol="0">
                <a:spAutoFit/>
              </a:bodyPr>
              <a:lstStyle/>
              <a:p>
                <a:r>
                  <a:rPr lang="en-US" dirty="0"/>
                  <a:t>After first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0.7×80+0.2×100=76</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×80+0.</m:t>
                    </m:r>
                    <m:r>
                      <a:rPr lang="en-US" b="0" i="1" smtClean="0">
                        <a:latin typeface="Cambria Math" panose="02040503050406030204" pitchFamily="18" charset="0"/>
                      </a:rPr>
                      <m:t>8</m:t>
                    </m:r>
                    <m:r>
                      <a:rPr lang="en-US" i="1">
                        <a:latin typeface="Cambria Math" panose="02040503050406030204" pitchFamily="18" charset="0"/>
                      </a:rPr>
                      <m:t>×100</m:t>
                    </m:r>
                    <m:r>
                      <a:rPr lang="en-US" b="0" i="1" smtClean="0">
                        <a:latin typeface="Cambria Math" panose="02040503050406030204" pitchFamily="18" charset="0"/>
                      </a:rPr>
                      <m:t>=104</m:t>
                    </m:r>
                  </m:oMath>
                </a14:m>
                <a:endParaRPr lang="en-US" dirty="0"/>
              </a:p>
            </p:txBody>
          </p:sp>
        </mc:Choice>
        <mc:Fallback>
          <p:sp>
            <p:nvSpPr>
              <p:cNvPr id="5" name="TextBox 4">
                <a:extLst>
                  <a:ext uri="{FF2B5EF4-FFF2-40B4-BE49-F238E27FC236}">
                    <a16:creationId xmlns:a16="http://schemas.microsoft.com/office/drawing/2014/main" id="{9E0FB0CB-2FC8-8D0E-0453-65CC7DB50D54}"/>
                  </a:ext>
                </a:extLst>
              </p:cNvPr>
              <p:cNvSpPr txBox="1">
                <a:spLocks noRot="1" noChangeAspect="1" noMove="1" noResize="1" noEditPoints="1" noAdjustHandles="1" noChangeArrowheads="1" noChangeShapeType="1" noTextEdit="1"/>
              </p:cNvSpPr>
              <p:nvPr/>
            </p:nvSpPr>
            <p:spPr>
              <a:xfrm>
                <a:off x="1251678" y="4003775"/>
                <a:ext cx="3554178" cy="923330"/>
              </a:xfrm>
              <a:prstGeom prst="rect">
                <a:avLst/>
              </a:prstGeom>
              <a:blipFill>
                <a:blip r:embed="rId2"/>
                <a:stretch>
                  <a:fillRect l="-1423" t="-4110" b="-10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0B2904-BB36-C2E9-5ACE-DAA39B8CB883}"/>
                  </a:ext>
                </a:extLst>
              </p:cNvPr>
              <p:cNvSpPr txBox="1"/>
              <p:nvPr/>
            </p:nvSpPr>
            <p:spPr>
              <a:xfrm>
                <a:off x="1251678" y="5186184"/>
                <a:ext cx="3554178" cy="923330"/>
              </a:xfrm>
              <a:prstGeom prst="rect">
                <a:avLst/>
              </a:prstGeom>
              <a:noFill/>
            </p:spPr>
            <p:txBody>
              <a:bodyPr wrap="none" rtlCol="0">
                <a:spAutoFit/>
              </a:bodyPr>
              <a:lstStyle/>
              <a:p>
                <a:r>
                  <a:rPr lang="en-US" dirty="0"/>
                  <a:t>After second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0.7×76+0.2×104=74</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+0.</m:t>
                    </m:r>
                    <m:r>
                      <a:rPr lang="en-US" b="0" i="1" smtClean="0">
                        <a:latin typeface="Cambria Math" panose="02040503050406030204" pitchFamily="18" charset="0"/>
                      </a:rPr>
                      <m:t>8</m:t>
                    </m:r>
                    <m:r>
                      <a:rPr lang="en-US" i="1">
                        <a:latin typeface="Cambria Math" panose="02040503050406030204" pitchFamily="18" charset="0"/>
                      </a:rPr>
                      <m:t>×10</m:t>
                    </m:r>
                    <m:r>
                      <a:rPr lang="en-US" b="0" i="1" smtClean="0">
                        <a:latin typeface="Cambria Math" panose="02040503050406030204" pitchFamily="18" charset="0"/>
                      </a:rPr>
                      <m:t>4=106</m:t>
                    </m:r>
                  </m:oMath>
                </a14:m>
                <a:endParaRPr lang="en-US" dirty="0"/>
              </a:p>
            </p:txBody>
          </p:sp>
        </mc:Choice>
        <mc:Fallback>
          <p:sp>
            <p:nvSpPr>
              <p:cNvPr id="6" name="TextBox 5">
                <a:extLst>
                  <a:ext uri="{FF2B5EF4-FFF2-40B4-BE49-F238E27FC236}">
                    <a16:creationId xmlns:a16="http://schemas.microsoft.com/office/drawing/2014/main" id="{220B2904-BB36-C2E9-5ACE-DAA39B8CB883}"/>
                  </a:ext>
                </a:extLst>
              </p:cNvPr>
              <p:cNvSpPr txBox="1">
                <a:spLocks noRot="1" noChangeAspect="1" noMove="1" noResize="1" noEditPoints="1" noAdjustHandles="1" noChangeArrowheads="1" noChangeShapeType="1" noTextEdit="1"/>
              </p:cNvSpPr>
              <p:nvPr/>
            </p:nvSpPr>
            <p:spPr>
              <a:xfrm>
                <a:off x="1251678" y="5186184"/>
                <a:ext cx="3554178" cy="923330"/>
              </a:xfrm>
              <a:prstGeom prst="rect">
                <a:avLst/>
              </a:prstGeom>
              <a:blipFill>
                <a:blip r:embed="rId3"/>
                <a:stretch>
                  <a:fillRect l="-1423" t="-2740" b="-10959"/>
                </a:stretch>
              </a:blipFill>
            </p:spPr>
            <p:txBody>
              <a:bodyPr/>
              <a:lstStyle/>
              <a:p>
                <a:r>
                  <a:rPr lang="en-US">
                    <a:noFill/>
                  </a:rPr>
                  <a:t> </a:t>
                </a:r>
              </a:p>
            </p:txBody>
          </p:sp>
        </mc:Fallback>
      </mc:AlternateContent>
      <p:graphicFrame>
        <p:nvGraphicFramePr>
          <p:cNvPr id="7" name="Table 7">
            <a:extLst>
              <a:ext uri="{FF2B5EF4-FFF2-40B4-BE49-F238E27FC236}">
                <a16:creationId xmlns:a16="http://schemas.microsoft.com/office/drawing/2014/main" id="{3CECB439-E067-9BD8-6386-9BF96440D588}"/>
              </a:ext>
            </a:extLst>
          </p:cNvPr>
          <p:cNvGraphicFramePr>
            <a:graphicFrameLocks noGrp="1"/>
          </p:cNvGraphicFramePr>
          <p:nvPr/>
        </p:nvGraphicFramePr>
        <p:xfrm>
          <a:off x="5435879" y="3723760"/>
          <a:ext cx="1950267" cy="1483360"/>
        </p:xfrm>
        <a:graphic>
          <a:graphicData uri="http://schemas.openxmlformats.org/drawingml/2006/table">
            <a:tbl>
              <a:tblPr firstRow="1" bandRow="1">
                <a:tableStyleId>{5C22544A-7EE6-4342-B048-85BDC9FD1C3A}</a:tableStyleId>
              </a:tblPr>
              <a:tblGrid>
                <a:gridCol w="852987">
                  <a:extLst>
                    <a:ext uri="{9D8B030D-6E8A-4147-A177-3AD203B41FA5}">
                      <a16:colId xmlns:a16="http://schemas.microsoft.com/office/drawing/2014/main" val="3428951824"/>
                    </a:ext>
                  </a:extLst>
                </a:gridCol>
                <a:gridCol w="525780">
                  <a:extLst>
                    <a:ext uri="{9D8B030D-6E8A-4147-A177-3AD203B41FA5}">
                      <a16:colId xmlns:a16="http://schemas.microsoft.com/office/drawing/2014/main" val="677127357"/>
                    </a:ext>
                  </a:extLst>
                </a:gridCol>
                <a:gridCol w="571500">
                  <a:extLst>
                    <a:ext uri="{9D8B030D-6E8A-4147-A177-3AD203B41FA5}">
                      <a16:colId xmlns:a16="http://schemas.microsoft.com/office/drawing/2014/main" val="3600451220"/>
                    </a:ext>
                  </a:extLst>
                </a:gridCol>
              </a:tblGrid>
              <a:tr h="370840">
                <a:tc>
                  <a:txBody>
                    <a:bodyPr/>
                    <a:lstStyle/>
                    <a:p>
                      <a:r>
                        <a:rPr lang="en-US" dirty="0"/>
                        <a:t>Year</a:t>
                      </a:r>
                    </a:p>
                  </a:txBody>
                  <a:tcPr/>
                </a:tc>
                <a:tc>
                  <a:txBody>
                    <a:bodyPr/>
                    <a:lstStyle/>
                    <a:p>
                      <a:r>
                        <a:rPr lang="en-US" dirty="0"/>
                        <a:t>IE</a:t>
                      </a:r>
                    </a:p>
                  </a:txBody>
                  <a:tcPr/>
                </a:tc>
                <a:tc>
                  <a:txBody>
                    <a:bodyPr/>
                    <a:lstStyle/>
                    <a:p>
                      <a:r>
                        <a:rPr lang="en-US" dirty="0"/>
                        <a:t>IM</a:t>
                      </a:r>
                    </a:p>
                  </a:txBody>
                  <a:tcPr/>
                </a:tc>
                <a:extLst>
                  <a:ext uri="{0D108BD9-81ED-4DB2-BD59-A6C34878D82A}">
                    <a16:rowId xmlns:a16="http://schemas.microsoft.com/office/drawing/2014/main" val="1150550697"/>
                  </a:ext>
                </a:extLst>
              </a:tr>
              <a:tr h="370840">
                <a:tc>
                  <a:txBody>
                    <a:bodyPr/>
                    <a:lstStyle/>
                    <a:p>
                      <a:r>
                        <a:rPr lang="en-US" dirty="0"/>
                        <a:t>Year 0</a:t>
                      </a:r>
                    </a:p>
                  </a:txBody>
                  <a:tcPr/>
                </a:tc>
                <a:tc>
                  <a:txBody>
                    <a:bodyPr/>
                    <a:lstStyle/>
                    <a:p>
                      <a:r>
                        <a:rPr lang="en-US" dirty="0"/>
                        <a:t>80</a:t>
                      </a:r>
                    </a:p>
                  </a:txBody>
                  <a:tcPr/>
                </a:tc>
                <a:tc>
                  <a:txBody>
                    <a:bodyPr/>
                    <a:lstStyle/>
                    <a:p>
                      <a:r>
                        <a:rPr lang="en-US" dirty="0"/>
                        <a:t>100</a:t>
                      </a:r>
                    </a:p>
                  </a:txBody>
                  <a:tcPr/>
                </a:tc>
                <a:extLst>
                  <a:ext uri="{0D108BD9-81ED-4DB2-BD59-A6C34878D82A}">
                    <a16:rowId xmlns:a16="http://schemas.microsoft.com/office/drawing/2014/main" val="2833196901"/>
                  </a:ext>
                </a:extLst>
              </a:tr>
              <a:tr h="370840">
                <a:tc>
                  <a:txBody>
                    <a:bodyPr/>
                    <a:lstStyle/>
                    <a:p>
                      <a:r>
                        <a:rPr lang="en-US" dirty="0"/>
                        <a:t>Year 1</a:t>
                      </a:r>
                    </a:p>
                  </a:txBody>
                  <a:tcPr/>
                </a:tc>
                <a:tc>
                  <a:txBody>
                    <a:bodyPr/>
                    <a:lstStyle/>
                    <a:p>
                      <a:r>
                        <a:rPr lang="en-US" dirty="0"/>
                        <a:t>76</a:t>
                      </a:r>
                    </a:p>
                  </a:txBody>
                  <a:tcPr/>
                </a:tc>
                <a:tc>
                  <a:txBody>
                    <a:bodyPr/>
                    <a:lstStyle/>
                    <a:p>
                      <a:r>
                        <a:rPr lang="en-US" dirty="0"/>
                        <a:t>104</a:t>
                      </a:r>
                    </a:p>
                  </a:txBody>
                  <a:tcPr/>
                </a:tc>
                <a:extLst>
                  <a:ext uri="{0D108BD9-81ED-4DB2-BD59-A6C34878D82A}">
                    <a16:rowId xmlns:a16="http://schemas.microsoft.com/office/drawing/2014/main" val="3478910284"/>
                  </a:ext>
                </a:extLst>
              </a:tr>
              <a:tr h="370840">
                <a:tc>
                  <a:txBody>
                    <a:bodyPr/>
                    <a:lstStyle/>
                    <a:p>
                      <a:r>
                        <a:rPr lang="en-US" dirty="0"/>
                        <a:t>Year 2</a:t>
                      </a:r>
                    </a:p>
                  </a:txBody>
                  <a:tcPr/>
                </a:tc>
                <a:tc>
                  <a:txBody>
                    <a:bodyPr/>
                    <a:lstStyle/>
                    <a:p>
                      <a:r>
                        <a:rPr lang="en-US" dirty="0"/>
                        <a:t>74</a:t>
                      </a:r>
                    </a:p>
                  </a:txBody>
                  <a:tcPr/>
                </a:tc>
                <a:tc>
                  <a:txBody>
                    <a:bodyPr/>
                    <a:lstStyle/>
                    <a:p>
                      <a:r>
                        <a:rPr lang="en-US" dirty="0"/>
                        <a:t>106</a:t>
                      </a:r>
                    </a:p>
                  </a:txBody>
                  <a:tcPr/>
                </a:tc>
                <a:extLst>
                  <a:ext uri="{0D108BD9-81ED-4DB2-BD59-A6C34878D82A}">
                    <a16:rowId xmlns:a16="http://schemas.microsoft.com/office/drawing/2014/main" val="2361486340"/>
                  </a:ext>
                </a:extLst>
              </a:tr>
            </a:tbl>
          </a:graphicData>
        </a:graphic>
      </p:graphicFrame>
    </p:spTree>
    <p:extLst>
      <p:ext uri="{BB962C8B-B14F-4D97-AF65-F5344CB8AC3E}">
        <p14:creationId xmlns:p14="http://schemas.microsoft.com/office/powerpoint/2010/main" val="3659848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D010-5352-BD2B-B1EC-6C5C7FBF4ECB}"/>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A7A62872-0F44-4CAA-1CED-BA362BD8EF14}"/>
              </a:ext>
            </a:extLst>
          </p:cNvPr>
          <p:cNvSpPr>
            <a:spLocks noGrp="1"/>
          </p:cNvSpPr>
          <p:nvPr>
            <p:ph idx="1"/>
          </p:nvPr>
        </p:nvSpPr>
        <p:spPr>
          <a:xfrm>
            <a:off x="1251678" y="1474471"/>
            <a:ext cx="5560602" cy="2263139"/>
          </a:xfrm>
        </p:spPr>
        <p:txBody>
          <a:bodyPr/>
          <a:lstStyle/>
          <a:p>
            <a:r>
              <a:rPr lang="en-US" dirty="0"/>
              <a:t>80 IE seats and 100 IM seats</a:t>
            </a:r>
          </a:p>
          <a:p>
            <a:r>
              <a:rPr lang="en-US" dirty="0"/>
              <a:t>Each year:</a:t>
            </a:r>
          </a:p>
          <a:p>
            <a:pPr lvl="1"/>
            <a:r>
              <a:rPr lang="en-US" dirty="0"/>
              <a:t>30% IE seats converted into IM seats</a:t>
            </a:r>
          </a:p>
          <a:p>
            <a:pPr lvl="1"/>
            <a:r>
              <a:rPr lang="en-US" dirty="0"/>
              <a:t>20% IM seats converted into IE seats</a:t>
            </a:r>
          </a:p>
          <a:p>
            <a:r>
              <a:rPr lang="en-US" dirty="0"/>
              <a:t>Total number of seats (IE + IM) remains the same</a:t>
            </a:r>
          </a:p>
        </p:txBody>
      </p:sp>
      <p:sp>
        <p:nvSpPr>
          <p:cNvPr id="4" name="Footer Placeholder 3">
            <a:extLst>
              <a:ext uri="{FF2B5EF4-FFF2-40B4-BE49-F238E27FC236}">
                <a16:creationId xmlns:a16="http://schemas.microsoft.com/office/drawing/2014/main" id="{3DA3AB24-0540-66B0-D496-10D39156DDA6}"/>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0FB0CB-2FC8-8D0E-0453-65CC7DB50D54}"/>
                  </a:ext>
                </a:extLst>
              </p:cNvPr>
              <p:cNvSpPr txBox="1"/>
              <p:nvPr/>
            </p:nvSpPr>
            <p:spPr>
              <a:xfrm>
                <a:off x="1251678" y="4003775"/>
                <a:ext cx="3554178" cy="923330"/>
              </a:xfrm>
              <a:prstGeom prst="rect">
                <a:avLst/>
              </a:prstGeom>
              <a:noFill/>
            </p:spPr>
            <p:txBody>
              <a:bodyPr wrap="none" rtlCol="0">
                <a:spAutoFit/>
              </a:bodyPr>
              <a:lstStyle/>
              <a:p>
                <a:r>
                  <a:rPr lang="en-US" dirty="0"/>
                  <a:t>After first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0.7×80+0.2×100=76</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×80+0.</m:t>
                    </m:r>
                    <m:r>
                      <a:rPr lang="en-US" b="0" i="1" smtClean="0">
                        <a:latin typeface="Cambria Math" panose="02040503050406030204" pitchFamily="18" charset="0"/>
                      </a:rPr>
                      <m:t>8</m:t>
                    </m:r>
                    <m:r>
                      <a:rPr lang="en-US" i="1">
                        <a:latin typeface="Cambria Math" panose="02040503050406030204" pitchFamily="18" charset="0"/>
                      </a:rPr>
                      <m:t>×100</m:t>
                    </m:r>
                    <m:r>
                      <a:rPr lang="en-US" b="0" i="1" smtClean="0">
                        <a:latin typeface="Cambria Math" panose="02040503050406030204" pitchFamily="18" charset="0"/>
                      </a:rPr>
                      <m:t>=104</m:t>
                    </m:r>
                  </m:oMath>
                </a14:m>
                <a:endParaRPr lang="en-US" dirty="0"/>
              </a:p>
            </p:txBody>
          </p:sp>
        </mc:Choice>
        <mc:Fallback>
          <p:sp>
            <p:nvSpPr>
              <p:cNvPr id="5" name="TextBox 4">
                <a:extLst>
                  <a:ext uri="{FF2B5EF4-FFF2-40B4-BE49-F238E27FC236}">
                    <a16:creationId xmlns:a16="http://schemas.microsoft.com/office/drawing/2014/main" id="{9E0FB0CB-2FC8-8D0E-0453-65CC7DB50D54}"/>
                  </a:ext>
                </a:extLst>
              </p:cNvPr>
              <p:cNvSpPr txBox="1">
                <a:spLocks noRot="1" noChangeAspect="1" noMove="1" noResize="1" noEditPoints="1" noAdjustHandles="1" noChangeArrowheads="1" noChangeShapeType="1" noTextEdit="1"/>
              </p:cNvSpPr>
              <p:nvPr/>
            </p:nvSpPr>
            <p:spPr>
              <a:xfrm>
                <a:off x="1251678" y="4003775"/>
                <a:ext cx="3554178" cy="923330"/>
              </a:xfrm>
              <a:prstGeom prst="rect">
                <a:avLst/>
              </a:prstGeom>
              <a:blipFill>
                <a:blip r:embed="rId2"/>
                <a:stretch>
                  <a:fillRect l="-1423" t="-4110" b="-10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0B2904-BB36-C2E9-5ACE-DAA39B8CB883}"/>
                  </a:ext>
                </a:extLst>
              </p:cNvPr>
              <p:cNvSpPr txBox="1"/>
              <p:nvPr/>
            </p:nvSpPr>
            <p:spPr>
              <a:xfrm>
                <a:off x="1251678" y="5186184"/>
                <a:ext cx="3554178" cy="923330"/>
              </a:xfrm>
              <a:prstGeom prst="rect">
                <a:avLst/>
              </a:prstGeom>
              <a:noFill/>
            </p:spPr>
            <p:txBody>
              <a:bodyPr wrap="none" rtlCol="0">
                <a:spAutoFit/>
              </a:bodyPr>
              <a:lstStyle/>
              <a:p>
                <a:r>
                  <a:rPr lang="en-US" dirty="0"/>
                  <a:t>After second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0.7×76+0.2×104=74</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+0.</m:t>
                    </m:r>
                    <m:r>
                      <a:rPr lang="en-US" b="0" i="1" smtClean="0">
                        <a:latin typeface="Cambria Math" panose="02040503050406030204" pitchFamily="18" charset="0"/>
                      </a:rPr>
                      <m:t>8</m:t>
                    </m:r>
                    <m:r>
                      <a:rPr lang="en-US" i="1">
                        <a:latin typeface="Cambria Math" panose="02040503050406030204" pitchFamily="18" charset="0"/>
                      </a:rPr>
                      <m:t>×10</m:t>
                    </m:r>
                    <m:r>
                      <a:rPr lang="en-US" b="0" i="1" smtClean="0">
                        <a:latin typeface="Cambria Math" panose="02040503050406030204" pitchFamily="18" charset="0"/>
                      </a:rPr>
                      <m:t>4=106</m:t>
                    </m:r>
                  </m:oMath>
                </a14:m>
                <a:endParaRPr lang="en-US" dirty="0"/>
              </a:p>
            </p:txBody>
          </p:sp>
        </mc:Choice>
        <mc:Fallback>
          <p:sp>
            <p:nvSpPr>
              <p:cNvPr id="6" name="TextBox 5">
                <a:extLst>
                  <a:ext uri="{FF2B5EF4-FFF2-40B4-BE49-F238E27FC236}">
                    <a16:creationId xmlns:a16="http://schemas.microsoft.com/office/drawing/2014/main" id="{220B2904-BB36-C2E9-5ACE-DAA39B8CB883}"/>
                  </a:ext>
                </a:extLst>
              </p:cNvPr>
              <p:cNvSpPr txBox="1">
                <a:spLocks noRot="1" noChangeAspect="1" noMove="1" noResize="1" noEditPoints="1" noAdjustHandles="1" noChangeArrowheads="1" noChangeShapeType="1" noTextEdit="1"/>
              </p:cNvSpPr>
              <p:nvPr/>
            </p:nvSpPr>
            <p:spPr>
              <a:xfrm>
                <a:off x="1251678" y="5186184"/>
                <a:ext cx="3554178" cy="923330"/>
              </a:xfrm>
              <a:prstGeom prst="rect">
                <a:avLst/>
              </a:prstGeom>
              <a:blipFill>
                <a:blip r:embed="rId3"/>
                <a:stretch>
                  <a:fillRect l="-1423" t="-2740" b="-10959"/>
                </a:stretch>
              </a:blipFill>
            </p:spPr>
            <p:txBody>
              <a:bodyPr/>
              <a:lstStyle/>
              <a:p>
                <a:r>
                  <a:rPr lang="en-US">
                    <a:noFill/>
                  </a:rPr>
                  <a:t> </a:t>
                </a:r>
              </a:p>
            </p:txBody>
          </p:sp>
        </mc:Fallback>
      </mc:AlternateContent>
      <p:graphicFrame>
        <p:nvGraphicFramePr>
          <p:cNvPr id="7" name="Table 7">
            <a:extLst>
              <a:ext uri="{FF2B5EF4-FFF2-40B4-BE49-F238E27FC236}">
                <a16:creationId xmlns:a16="http://schemas.microsoft.com/office/drawing/2014/main" id="{3CECB439-E067-9BD8-6386-9BF96440D588}"/>
              </a:ext>
            </a:extLst>
          </p:cNvPr>
          <p:cNvGraphicFramePr>
            <a:graphicFrameLocks noGrp="1"/>
          </p:cNvGraphicFramePr>
          <p:nvPr/>
        </p:nvGraphicFramePr>
        <p:xfrm>
          <a:off x="5435879" y="3723760"/>
          <a:ext cx="1950267" cy="1483360"/>
        </p:xfrm>
        <a:graphic>
          <a:graphicData uri="http://schemas.openxmlformats.org/drawingml/2006/table">
            <a:tbl>
              <a:tblPr firstRow="1" bandRow="1">
                <a:tableStyleId>{5C22544A-7EE6-4342-B048-85BDC9FD1C3A}</a:tableStyleId>
              </a:tblPr>
              <a:tblGrid>
                <a:gridCol w="852987">
                  <a:extLst>
                    <a:ext uri="{9D8B030D-6E8A-4147-A177-3AD203B41FA5}">
                      <a16:colId xmlns:a16="http://schemas.microsoft.com/office/drawing/2014/main" val="3428951824"/>
                    </a:ext>
                  </a:extLst>
                </a:gridCol>
                <a:gridCol w="525780">
                  <a:extLst>
                    <a:ext uri="{9D8B030D-6E8A-4147-A177-3AD203B41FA5}">
                      <a16:colId xmlns:a16="http://schemas.microsoft.com/office/drawing/2014/main" val="677127357"/>
                    </a:ext>
                  </a:extLst>
                </a:gridCol>
                <a:gridCol w="571500">
                  <a:extLst>
                    <a:ext uri="{9D8B030D-6E8A-4147-A177-3AD203B41FA5}">
                      <a16:colId xmlns:a16="http://schemas.microsoft.com/office/drawing/2014/main" val="3600451220"/>
                    </a:ext>
                  </a:extLst>
                </a:gridCol>
              </a:tblGrid>
              <a:tr h="370840">
                <a:tc>
                  <a:txBody>
                    <a:bodyPr/>
                    <a:lstStyle/>
                    <a:p>
                      <a:r>
                        <a:rPr lang="en-US" dirty="0"/>
                        <a:t>Year</a:t>
                      </a:r>
                    </a:p>
                  </a:txBody>
                  <a:tcPr/>
                </a:tc>
                <a:tc>
                  <a:txBody>
                    <a:bodyPr/>
                    <a:lstStyle/>
                    <a:p>
                      <a:r>
                        <a:rPr lang="en-US" dirty="0"/>
                        <a:t>IE</a:t>
                      </a:r>
                    </a:p>
                  </a:txBody>
                  <a:tcPr/>
                </a:tc>
                <a:tc>
                  <a:txBody>
                    <a:bodyPr/>
                    <a:lstStyle/>
                    <a:p>
                      <a:r>
                        <a:rPr lang="en-US" dirty="0"/>
                        <a:t>IM</a:t>
                      </a:r>
                    </a:p>
                  </a:txBody>
                  <a:tcPr/>
                </a:tc>
                <a:extLst>
                  <a:ext uri="{0D108BD9-81ED-4DB2-BD59-A6C34878D82A}">
                    <a16:rowId xmlns:a16="http://schemas.microsoft.com/office/drawing/2014/main" val="1150550697"/>
                  </a:ext>
                </a:extLst>
              </a:tr>
              <a:tr h="370840">
                <a:tc>
                  <a:txBody>
                    <a:bodyPr/>
                    <a:lstStyle/>
                    <a:p>
                      <a:r>
                        <a:rPr lang="en-US" dirty="0"/>
                        <a:t>Year 0</a:t>
                      </a:r>
                    </a:p>
                  </a:txBody>
                  <a:tcPr/>
                </a:tc>
                <a:tc>
                  <a:txBody>
                    <a:bodyPr/>
                    <a:lstStyle/>
                    <a:p>
                      <a:r>
                        <a:rPr lang="en-US" dirty="0"/>
                        <a:t>80</a:t>
                      </a:r>
                    </a:p>
                  </a:txBody>
                  <a:tcPr/>
                </a:tc>
                <a:tc>
                  <a:txBody>
                    <a:bodyPr/>
                    <a:lstStyle/>
                    <a:p>
                      <a:r>
                        <a:rPr lang="en-US" dirty="0"/>
                        <a:t>100</a:t>
                      </a:r>
                    </a:p>
                  </a:txBody>
                  <a:tcPr/>
                </a:tc>
                <a:extLst>
                  <a:ext uri="{0D108BD9-81ED-4DB2-BD59-A6C34878D82A}">
                    <a16:rowId xmlns:a16="http://schemas.microsoft.com/office/drawing/2014/main" val="2833196901"/>
                  </a:ext>
                </a:extLst>
              </a:tr>
              <a:tr h="370840">
                <a:tc>
                  <a:txBody>
                    <a:bodyPr/>
                    <a:lstStyle/>
                    <a:p>
                      <a:r>
                        <a:rPr lang="en-US" dirty="0"/>
                        <a:t>Year 1</a:t>
                      </a:r>
                    </a:p>
                  </a:txBody>
                  <a:tcPr/>
                </a:tc>
                <a:tc>
                  <a:txBody>
                    <a:bodyPr/>
                    <a:lstStyle/>
                    <a:p>
                      <a:r>
                        <a:rPr lang="en-US" dirty="0"/>
                        <a:t>76</a:t>
                      </a:r>
                    </a:p>
                  </a:txBody>
                  <a:tcPr/>
                </a:tc>
                <a:tc>
                  <a:txBody>
                    <a:bodyPr/>
                    <a:lstStyle/>
                    <a:p>
                      <a:r>
                        <a:rPr lang="en-US" dirty="0"/>
                        <a:t>104</a:t>
                      </a:r>
                    </a:p>
                  </a:txBody>
                  <a:tcPr/>
                </a:tc>
                <a:extLst>
                  <a:ext uri="{0D108BD9-81ED-4DB2-BD59-A6C34878D82A}">
                    <a16:rowId xmlns:a16="http://schemas.microsoft.com/office/drawing/2014/main" val="3478910284"/>
                  </a:ext>
                </a:extLst>
              </a:tr>
              <a:tr h="370840">
                <a:tc>
                  <a:txBody>
                    <a:bodyPr/>
                    <a:lstStyle/>
                    <a:p>
                      <a:r>
                        <a:rPr lang="en-US" dirty="0"/>
                        <a:t>Year 2</a:t>
                      </a:r>
                    </a:p>
                  </a:txBody>
                  <a:tcPr/>
                </a:tc>
                <a:tc>
                  <a:txBody>
                    <a:bodyPr/>
                    <a:lstStyle/>
                    <a:p>
                      <a:r>
                        <a:rPr lang="en-US" dirty="0"/>
                        <a:t>74</a:t>
                      </a:r>
                    </a:p>
                  </a:txBody>
                  <a:tcPr/>
                </a:tc>
                <a:tc>
                  <a:txBody>
                    <a:bodyPr/>
                    <a:lstStyle/>
                    <a:p>
                      <a:r>
                        <a:rPr lang="en-US" dirty="0"/>
                        <a:t>106</a:t>
                      </a:r>
                    </a:p>
                  </a:txBody>
                  <a:tcPr/>
                </a:tc>
                <a:extLst>
                  <a:ext uri="{0D108BD9-81ED-4DB2-BD59-A6C34878D82A}">
                    <a16:rowId xmlns:a16="http://schemas.microsoft.com/office/drawing/2014/main" val="2361486340"/>
                  </a:ext>
                </a:extLst>
              </a:tr>
            </a:tbl>
          </a:graphicData>
        </a:graphic>
      </p:graphicFrame>
      <p:sp>
        <p:nvSpPr>
          <p:cNvPr id="9" name="Rounded Rectangle 8">
            <a:extLst>
              <a:ext uri="{FF2B5EF4-FFF2-40B4-BE49-F238E27FC236}">
                <a16:creationId xmlns:a16="http://schemas.microsoft.com/office/drawing/2014/main" id="{1B9846AA-2E3C-8F82-895D-5B0AA94101A0}"/>
              </a:ext>
            </a:extLst>
          </p:cNvPr>
          <p:cNvSpPr/>
          <p:nvPr/>
        </p:nvSpPr>
        <p:spPr>
          <a:xfrm>
            <a:off x="5193717" y="5391349"/>
            <a:ext cx="243459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IE seats go to zero eventually?</a:t>
            </a:r>
          </a:p>
        </p:txBody>
      </p:sp>
    </p:spTree>
    <p:extLst>
      <p:ext uri="{BB962C8B-B14F-4D97-AF65-F5344CB8AC3E}">
        <p14:creationId xmlns:p14="http://schemas.microsoft.com/office/powerpoint/2010/main" val="1530873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0CDA-0249-B728-D653-5EADA95EEEC5}"/>
              </a:ext>
            </a:extLst>
          </p:cNvPr>
          <p:cNvSpPr>
            <a:spLocks noGrp="1"/>
          </p:cNvSpPr>
          <p:nvPr>
            <p:ph type="title"/>
          </p:nvPr>
        </p:nvSpPr>
        <p:spPr/>
        <p:txBody>
          <a:bodyPr/>
          <a:lstStyle/>
          <a:p>
            <a:r>
              <a:rPr lang="en-US" dirty="0"/>
              <a:t>What is Linear Algebra?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8B1692-CC5C-375D-AAAA-70036CBC2448}"/>
                  </a:ext>
                </a:extLst>
              </p:cNvPr>
              <p:cNvSpPr>
                <a:spLocks noGrp="1"/>
              </p:cNvSpPr>
              <p:nvPr>
                <p:ph idx="1"/>
              </p:nvPr>
            </p:nvSpPr>
            <p:spPr>
              <a:xfrm>
                <a:off x="1251678" y="1498209"/>
                <a:ext cx="10178322" cy="4107063"/>
              </a:xfrm>
            </p:spPr>
            <p:txBody>
              <a:bodyPr/>
              <a:lstStyle/>
              <a:p>
                <a:r>
                  <a:rPr lang="en-US" b="1" dirty="0"/>
                  <a:t>Technical Definition</a:t>
                </a:r>
                <a:r>
                  <a:rPr lang="en-US" dirty="0"/>
                  <a:t>: A branch of mathematics that deals with mathematical structures closed under the operations of addition and scalar multiplication and that includes the theory of systems of linear equations, matrices, determinants, vector spaces, and linear transformations</a:t>
                </a:r>
              </a:p>
              <a:p>
                <a:r>
                  <a:rPr lang="en-US" b="1" dirty="0"/>
                  <a:t>Simple Definition</a:t>
                </a:r>
                <a:r>
                  <a:rPr lang="en-US" dirty="0"/>
                  <a:t>: Mathematics of </a:t>
                </a:r>
                <a:r>
                  <a:rPr lang="en-US" i="1" dirty="0"/>
                  <a:t>linear</a:t>
                </a:r>
                <a:r>
                  <a:rPr lang="en-US" dirty="0"/>
                  <a:t> systems of any kind</a:t>
                </a:r>
              </a:p>
              <a:p>
                <a:r>
                  <a:rPr lang="en-US" b="1" dirty="0"/>
                  <a:t>Linear</a:t>
                </a:r>
                <a:r>
                  <a:rPr lang="en-US" dirty="0"/>
                  <a:t>: Everything is first order (no squares, cubes etc.)</a:t>
                </a:r>
              </a:p>
              <a:p>
                <a:pPr lvl="1"/>
                <a:r>
                  <a:rPr lang="en-US" dirty="0"/>
                  <a:t>Addition: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oMath>
                </a14:m>
                <a:r>
                  <a:rPr lang="en-US" b="0" dirty="0"/>
                  <a: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b="0" dirty="0"/>
                  <a:t> are variables; </a:t>
                </a:r>
                <a14:m>
                  <m:oMath xmlns:m="http://schemas.openxmlformats.org/officeDocument/2006/math">
                    <m:r>
                      <a:rPr lang="en-US" b="0" i="1" smtClean="0">
                        <a:latin typeface="Cambria Math" panose="02040503050406030204" pitchFamily="18" charset="0"/>
                      </a:rPr>
                      <m:t>𝑓</m:t>
                    </m:r>
                  </m:oMath>
                </a14:m>
                <a:r>
                  <a:rPr lang="en-US" b="0" dirty="0"/>
                  <a:t> is a </a:t>
                </a:r>
                <a:r>
                  <a:rPr lang="en-US" b="0" i="1" dirty="0"/>
                  <a:t>linear</a:t>
                </a:r>
                <a:r>
                  <a:rPr lang="en-US" b="0" dirty="0"/>
                  <a:t> function</a:t>
                </a:r>
              </a:p>
              <a:p>
                <a:pPr lvl="1"/>
                <a:r>
                  <a:rPr lang="en-US" b="0" dirty="0"/>
                  <a:t>Scalar Multiplication: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t>
                </a:r>
                <a14:m>
                  <m:oMath xmlns:m="http://schemas.openxmlformats.org/officeDocument/2006/math">
                    <m:r>
                      <a:rPr lang="en-US" b="0" i="1" smtClean="0">
                        <a:latin typeface="Cambria Math" panose="02040503050406030204" pitchFamily="18" charset="0"/>
                      </a:rPr>
                      <m:t>𝑐</m:t>
                    </m:r>
                  </m:oMath>
                </a14:m>
                <a:r>
                  <a:rPr lang="en-US" dirty="0"/>
                  <a:t> is a constant</a:t>
                </a:r>
              </a:p>
              <a:p>
                <a:endParaRPr lang="en-US" dirty="0"/>
              </a:p>
            </p:txBody>
          </p:sp>
        </mc:Choice>
        <mc:Fallback xmlns="">
          <p:sp>
            <p:nvSpPr>
              <p:cNvPr id="3" name="Content Placeholder 2">
                <a:extLst>
                  <a:ext uri="{FF2B5EF4-FFF2-40B4-BE49-F238E27FC236}">
                    <a16:creationId xmlns:a16="http://schemas.microsoft.com/office/drawing/2014/main" id="{A88B1692-CC5C-375D-AAAA-70036CBC2448}"/>
                  </a:ext>
                </a:extLst>
              </p:cNvPr>
              <p:cNvSpPr>
                <a:spLocks noGrp="1" noRot="1" noChangeAspect="1" noMove="1" noResize="1" noEditPoints="1" noAdjustHandles="1" noChangeArrowheads="1" noChangeShapeType="1" noTextEdit="1"/>
              </p:cNvSpPr>
              <p:nvPr>
                <p:ph idx="1"/>
              </p:nvPr>
            </p:nvSpPr>
            <p:spPr>
              <a:xfrm>
                <a:off x="1251678" y="1498209"/>
                <a:ext cx="10178322" cy="4107063"/>
              </a:xfrm>
              <a:blipFill>
                <a:blip r:embed="rId3"/>
                <a:stretch>
                  <a:fillRect l="-498" t="-6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6F3D63-45CE-AEE9-A697-E1C8BA2232E5}"/>
              </a:ext>
            </a:extLst>
          </p:cNvPr>
          <p:cNvSpPr>
            <a:spLocks noGrp="1"/>
          </p:cNvSpPr>
          <p:nvPr>
            <p:ph type="ftr" sz="quarter" idx="11"/>
          </p:nvPr>
        </p:nvSpPr>
        <p:spPr/>
        <p:txBody>
          <a:bodyPr/>
          <a:lstStyle/>
          <a:p>
            <a:r>
              <a:rPr lang="en-US"/>
              <a:t>Dr. Prasanna Date | datepa@ornl.gov | PrasannaDate.com</a:t>
            </a:r>
          </a:p>
        </p:txBody>
      </p:sp>
    </p:spTree>
    <p:extLst>
      <p:ext uri="{BB962C8B-B14F-4D97-AF65-F5344CB8AC3E}">
        <p14:creationId xmlns:p14="http://schemas.microsoft.com/office/powerpoint/2010/main" val="4073194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D010-5352-BD2B-B1EC-6C5C7FBF4ECB}"/>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A7A62872-0F44-4CAA-1CED-BA362BD8EF14}"/>
              </a:ext>
            </a:extLst>
          </p:cNvPr>
          <p:cNvSpPr>
            <a:spLocks noGrp="1"/>
          </p:cNvSpPr>
          <p:nvPr>
            <p:ph idx="1"/>
          </p:nvPr>
        </p:nvSpPr>
        <p:spPr>
          <a:xfrm>
            <a:off x="1251678" y="1474471"/>
            <a:ext cx="5560602" cy="2263139"/>
          </a:xfrm>
        </p:spPr>
        <p:txBody>
          <a:bodyPr/>
          <a:lstStyle/>
          <a:p>
            <a:r>
              <a:rPr lang="en-US" dirty="0"/>
              <a:t>80 IE seats and 100 IM seats</a:t>
            </a:r>
          </a:p>
          <a:p>
            <a:r>
              <a:rPr lang="en-US" dirty="0"/>
              <a:t>Each year:</a:t>
            </a:r>
          </a:p>
          <a:p>
            <a:pPr lvl="1"/>
            <a:r>
              <a:rPr lang="en-US" dirty="0"/>
              <a:t>30% IE seats converted into IM seats</a:t>
            </a:r>
          </a:p>
          <a:p>
            <a:pPr lvl="1"/>
            <a:r>
              <a:rPr lang="en-US" dirty="0"/>
              <a:t>20% IM seats converted into IE seats</a:t>
            </a:r>
          </a:p>
          <a:p>
            <a:r>
              <a:rPr lang="en-US" dirty="0"/>
              <a:t>Total number of seats (IE + IM) remains the same</a:t>
            </a:r>
          </a:p>
        </p:txBody>
      </p:sp>
      <p:sp>
        <p:nvSpPr>
          <p:cNvPr id="4" name="Footer Placeholder 3">
            <a:extLst>
              <a:ext uri="{FF2B5EF4-FFF2-40B4-BE49-F238E27FC236}">
                <a16:creationId xmlns:a16="http://schemas.microsoft.com/office/drawing/2014/main" id="{3DA3AB24-0540-66B0-D496-10D39156DDA6}"/>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0FB0CB-2FC8-8D0E-0453-65CC7DB50D54}"/>
                  </a:ext>
                </a:extLst>
              </p:cNvPr>
              <p:cNvSpPr txBox="1"/>
              <p:nvPr/>
            </p:nvSpPr>
            <p:spPr>
              <a:xfrm>
                <a:off x="1251678" y="4003775"/>
                <a:ext cx="3554178" cy="923330"/>
              </a:xfrm>
              <a:prstGeom prst="rect">
                <a:avLst/>
              </a:prstGeom>
              <a:noFill/>
            </p:spPr>
            <p:txBody>
              <a:bodyPr wrap="none" rtlCol="0">
                <a:spAutoFit/>
              </a:bodyPr>
              <a:lstStyle/>
              <a:p>
                <a:r>
                  <a:rPr lang="en-US" dirty="0"/>
                  <a:t>After first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0.7×80+0.2×100=76</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×80+0.</m:t>
                    </m:r>
                    <m:r>
                      <a:rPr lang="en-US" b="0" i="1" smtClean="0">
                        <a:latin typeface="Cambria Math" panose="02040503050406030204" pitchFamily="18" charset="0"/>
                      </a:rPr>
                      <m:t>8</m:t>
                    </m:r>
                    <m:r>
                      <a:rPr lang="en-US" i="1">
                        <a:latin typeface="Cambria Math" panose="02040503050406030204" pitchFamily="18" charset="0"/>
                      </a:rPr>
                      <m:t>×100</m:t>
                    </m:r>
                    <m:r>
                      <a:rPr lang="en-US" b="0" i="1" smtClean="0">
                        <a:latin typeface="Cambria Math" panose="02040503050406030204" pitchFamily="18" charset="0"/>
                      </a:rPr>
                      <m:t>=104</m:t>
                    </m:r>
                  </m:oMath>
                </a14:m>
                <a:endParaRPr lang="en-US" dirty="0"/>
              </a:p>
            </p:txBody>
          </p:sp>
        </mc:Choice>
        <mc:Fallback>
          <p:sp>
            <p:nvSpPr>
              <p:cNvPr id="5" name="TextBox 4">
                <a:extLst>
                  <a:ext uri="{FF2B5EF4-FFF2-40B4-BE49-F238E27FC236}">
                    <a16:creationId xmlns:a16="http://schemas.microsoft.com/office/drawing/2014/main" id="{9E0FB0CB-2FC8-8D0E-0453-65CC7DB50D54}"/>
                  </a:ext>
                </a:extLst>
              </p:cNvPr>
              <p:cNvSpPr txBox="1">
                <a:spLocks noRot="1" noChangeAspect="1" noMove="1" noResize="1" noEditPoints="1" noAdjustHandles="1" noChangeArrowheads="1" noChangeShapeType="1" noTextEdit="1"/>
              </p:cNvSpPr>
              <p:nvPr/>
            </p:nvSpPr>
            <p:spPr>
              <a:xfrm>
                <a:off x="1251678" y="4003775"/>
                <a:ext cx="3554178" cy="923330"/>
              </a:xfrm>
              <a:prstGeom prst="rect">
                <a:avLst/>
              </a:prstGeom>
              <a:blipFill>
                <a:blip r:embed="rId2"/>
                <a:stretch>
                  <a:fillRect l="-1423" t="-4110" b="-10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0B2904-BB36-C2E9-5ACE-DAA39B8CB883}"/>
                  </a:ext>
                </a:extLst>
              </p:cNvPr>
              <p:cNvSpPr txBox="1"/>
              <p:nvPr/>
            </p:nvSpPr>
            <p:spPr>
              <a:xfrm>
                <a:off x="1251678" y="5186184"/>
                <a:ext cx="3554178" cy="923330"/>
              </a:xfrm>
              <a:prstGeom prst="rect">
                <a:avLst/>
              </a:prstGeom>
              <a:noFill/>
            </p:spPr>
            <p:txBody>
              <a:bodyPr wrap="none" rtlCol="0">
                <a:spAutoFit/>
              </a:bodyPr>
              <a:lstStyle/>
              <a:p>
                <a:r>
                  <a:rPr lang="en-US" dirty="0"/>
                  <a:t>After second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0.7×76+0.2×104=74</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+0.</m:t>
                    </m:r>
                    <m:r>
                      <a:rPr lang="en-US" b="0" i="1" smtClean="0">
                        <a:latin typeface="Cambria Math" panose="02040503050406030204" pitchFamily="18" charset="0"/>
                      </a:rPr>
                      <m:t>8</m:t>
                    </m:r>
                    <m:r>
                      <a:rPr lang="en-US" i="1">
                        <a:latin typeface="Cambria Math" panose="02040503050406030204" pitchFamily="18" charset="0"/>
                      </a:rPr>
                      <m:t>×10</m:t>
                    </m:r>
                    <m:r>
                      <a:rPr lang="en-US" b="0" i="1" smtClean="0">
                        <a:latin typeface="Cambria Math" panose="02040503050406030204" pitchFamily="18" charset="0"/>
                      </a:rPr>
                      <m:t>4=106</m:t>
                    </m:r>
                  </m:oMath>
                </a14:m>
                <a:endParaRPr lang="en-US" dirty="0"/>
              </a:p>
            </p:txBody>
          </p:sp>
        </mc:Choice>
        <mc:Fallback>
          <p:sp>
            <p:nvSpPr>
              <p:cNvPr id="6" name="TextBox 5">
                <a:extLst>
                  <a:ext uri="{FF2B5EF4-FFF2-40B4-BE49-F238E27FC236}">
                    <a16:creationId xmlns:a16="http://schemas.microsoft.com/office/drawing/2014/main" id="{220B2904-BB36-C2E9-5ACE-DAA39B8CB883}"/>
                  </a:ext>
                </a:extLst>
              </p:cNvPr>
              <p:cNvSpPr txBox="1">
                <a:spLocks noRot="1" noChangeAspect="1" noMove="1" noResize="1" noEditPoints="1" noAdjustHandles="1" noChangeArrowheads="1" noChangeShapeType="1" noTextEdit="1"/>
              </p:cNvSpPr>
              <p:nvPr/>
            </p:nvSpPr>
            <p:spPr>
              <a:xfrm>
                <a:off x="1251678" y="5186184"/>
                <a:ext cx="3554178" cy="923330"/>
              </a:xfrm>
              <a:prstGeom prst="rect">
                <a:avLst/>
              </a:prstGeom>
              <a:blipFill>
                <a:blip r:embed="rId3"/>
                <a:stretch>
                  <a:fillRect l="-1423" t="-2740" b="-10959"/>
                </a:stretch>
              </a:blipFill>
            </p:spPr>
            <p:txBody>
              <a:bodyPr/>
              <a:lstStyle/>
              <a:p>
                <a:r>
                  <a:rPr lang="en-US">
                    <a:noFill/>
                  </a:rPr>
                  <a:t> </a:t>
                </a:r>
              </a:p>
            </p:txBody>
          </p:sp>
        </mc:Fallback>
      </mc:AlternateContent>
      <p:graphicFrame>
        <p:nvGraphicFramePr>
          <p:cNvPr id="7" name="Table 7">
            <a:extLst>
              <a:ext uri="{FF2B5EF4-FFF2-40B4-BE49-F238E27FC236}">
                <a16:creationId xmlns:a16="http://schemas.microsoft.com/office/drawing/2014/main" id="{3CECB439-E067-9BD8-6386-9BF96440D588}"/>
              </a:ext>
            </a:extLst>
          </p:cNvPr>
          <p:cNvGraphicFramePr>
            <a:graphicFrameLocks noGrp="1"/>
          </p:cNvGraphicFramePr>
          <p:nvPr/>
        </p:nvGraphicFramePr>
        <p:xfrm>
          <a:off x="5435879" y="3723760"/>
          <a:ext cx="1950267" cy="1483360"/>
        </p:xfrm>
        <a:graphic>
          <a:graphicData uri="http://schemas.openxmlformats.org/drawingml/2006/table">
            <a:tbl>
              <a:tblPr firstRow="1" bandRow="1">
                <a:tableStyleId>{5C22544A-7EE6-4342-B048-85BDC9FD1C3A}</a:tableStyleId>
              </a:tblPr>
              <a:tblGrid>
                <a:gridCol w="852987">
                  <a:extLst>
                    <a:ext uri="{9D8B030D-6E8A-4147-A177-3AD203B41FA5}">
                      <a16:colId xmlns:a16="http://schemas.microsoft.com/office/drawing/2014/main" val="3428951824"/>
                    </a:ext>
                  </a:extLst>
                </a:gridCol>
                <a:gridCol w="525780">
                  <a:extLst>
                    <a:ext uri="{9D8B030D-6E8A-4147-A177-3AD203B41FA5}">
                      <a16:colId xmlns:a16="http://schemas.microsoft.com/office/drawing/2014/main" val="677127357"/>
                    </a:ext>
                  </a:extLst>
                </a:gridCol>
                <a:gridCol w="571500">
                  <a:extLst>
                    <a:ext uri="{9D8B030D-6E8A-4147-A177-3AD203B41FA5}">
                      <a16:colId xmlns:a16="http://schemas.microsoft.com/office/drawing/2014/main" val="3600451220"/>
                    </a:ext>
                  </a:extLst>
                </a:gridCol>
              </a:tblGrid>
              <a:tr h="370840">
                <a:tc>
                  <a:txBody>
                    <a:bodyPr/>
                    <a:lstStyle/>
                    <a:p>
                      <a:r>
                        <a:rPr lang="en-US" dirty="0"/>
                        <a:t>Year</a:t>
                      </a:r>
                    </a:p>
                  </a:txBody>
                  <a:tcPr/>
                </a:tc>
                <a:tc>
                  <a:txBody>
                    <a:bodyPr/>
                    <a:lstStyle/>
                    <a:p>
                      <a:r>
                        <a:rPr lang="en-US" dirty="0"/>
                        <a:t>IE</a:t>
                      </a:r>
                    </a:p>
                  </a:txBody>
                  <a:tcPr/>
                </a:tc>
                <a:tc>
                  <a:txBody>
                    <a:bodyPr/>
                    <a:lstStyle/>
                    <a:p>
                      <a:r>
                        <a:rPr lang="en-US" dirty="0"/>
                        <a:t>IM</a:t>
                      </a:r>
                    </a:p>
                  </a:txBody>
                  <a:tcPr/>
                </a:tc>
                <a:extLst>
                  <a:ext uri="{0D108BD9-81ED-4DB2-BD59-A6C34878D82A}">
                    <a16:rowId xmlns:a16="http://schemas.microsoft.com/office/drawing/2014/main" val="1150550697"/>
                  </a:ext>
                </a:extLst>
              </a:tr>
              <a:tr h="370840">
                <a:tc>
                  <a:txBody>
                    <a:bodyPr/>
                    <a:lstStyle/>
                    <a:p>
                      <a:r>
                        <a:rPr lang="en-US" dirty="0"/>
                        <a:t>Year 0</a:t>
                      </a:r>
                    </a:p>
                  </a:txBody>
                  <a:tcPr/>
                </a:tc>
                <a:tc>
                  <a:txBody>
                    <a:bodyPr/>
                    <a:lstStyle/>
                    <a:p>
                      <a:r>
                        <a:rPr lang="en-US" dirty="0"/>
                        <a:t>80</a:t>
                      </a:r>
                    </a:p>
                  </a:txBody>
                  <a:tcPr/>
                </a:tc>
                <a:tc>
                  <a:txBody>
                    <a:bodyPr/>
                    <a:lstStyle/>
                    <a:p>
                      <a:r>
                        <a:rPr lang="en-US" dirty="0"/>
                        <a:t>100</a:t>
                      </a:r>
                    </a:p>
                  </a:txBody>
                  <a:tcPr/>
                </a:tc>
                <a:extLst>
                  <a:ext uri="{0D108BD9-81ED-4DB2-BD59-A6C34878D82A}">
                    <a16:rowId xmlns:a16="http://schemas.microsoft.com/office/drawing/2014/main" val="2833196901"/>
                  </a:ext>
                </a:extLst>
              </a:tr>
              <a:tr h="370840">
                <a:tc>
                  <a:txBody>
                    <a:bodyPr/>
                    <a:lstStyle/>
                    <a:p>
                      <a:r>
                        <a:rPr lang="en-US" dirty="0"/>
                        <a:t>Year 1</a:t>
                      </a:r>
                    </a:p>
                  </a:txBody>
                  <a:tcPr/>
                </a:tc>
                <a:tc>
                  <a:txBody>
                    <a:bodyPr/>
                    <a:lstStyle/>
                    <a:p>
                      <a:r>
                        <a:rPr lang="en-US" dirty="0"/>
                        <a:t>76</a:t>
                      </a:r>
                    </a:p>
                  </a:txBody>
                  <a:tcPr/>
                </a:tc>
                <a:tc>
                  <a:txBody>
                    <a:bodyPr/>
                    <a:lstStyle/>
                    <a:p>
                      <a:r>
                        <a:rPr lang="en-US" dirty="0"/>
                        <a:t>104</a:t>
                      </a:r>
                    </a:p>
                  </a:txBody>
                  <a:tcPr/>
                </a:tc>
                <a:extLst>
                  <a:ext uri="{0D108BD9-81ED-4DB2-BD59-A6C34878D82A}">
                    <a16:rowId xmlns:a16="http://schemas.microsoft.com/office/drawing/2014/main" val="3478910284"/>
                  </a:ext>
                </a:extLst>
              </a:tr>
              <a:tr h="370840">
                <a:tc>
                  <a:txBody>
                    <a:bodyPr/>
                    <a:lstStyle/>
                    <a:p>
                      <a:r>
                        <a:rPr lang="en-US" dirty="0"/>
                        <a:t>Year 2</a:t>
                      </a:r>
                    </a:p>
                  </a:txBody>
                  <a:tcPr/>
                </a:tc>
                <a:tc>
                  <a:txBody>
                    <a:bodyPr/>
                    <a:lstStyle/>
                    <a:p>
                      <a:r>
                        <a:rPr lang="en-US" dirty="0"/>
                        <a:t>74</a:t>
                      </a:r>
                    </a:p>
                  </a:txBody>
                  <a:tcPr/>
                </a:tc>
                <a:tc>
                  <a:txBody>
                    <a:bodyPr/>
                    <a:lstStyle/>
                    <a:p>
                      <a:r>
                        <a:rPr lang="en-US" dirty="0"/>
                        <a:t>106</a:t>
                      </a:r>
                    </a:p>
                  </a:txBody>
                  <a:tcPr/>
                </a:tc>
                <a:extLst>
                  <a:ext uri="{0D108BD9-81ED-4DB2-BD59-A6C34878D82A}">
                    <a16:rowId xmlns:a16="http://schemas.microsoft.com/office/drawing/2014/main" val="2361486340"/>
                  </a:ext>
                </a:extLst>
              </a:tr>
            </a:tbl>
          </a:graphicData>
        </a:graphic>
      </p:graphicFrame>
      <p:sp>
        <p:nvSpPr>
          <p:cNvPr id="9" name="Rounded Rectangle 8">
            <a:extLst>
              <a:ext uri="{FF2B5EF4-FFF2-40B4-BE49-F238E27FC236}">
                <a16:creationId xmlns:a16="http://schemas.microsoft.com/office/drawing/2014/main" id="{1B9846AA-2E3C-8F82-895D-5B0AA94101A0}"/>
              </a:ext>
            </a:extLst>
          </p:cNvPr>
          <p:cNvSpPr/>
          <p:nvPr/>
        </p:nvSpPr>
        <p:spPr>
          <a:xfrm>
            <a:off x="5193717" y="5391349"/>
            <a:ext cx="243459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IE seats go to zero eventually?</a:t>
            </a:r>
          </a:p>
        </p:txBody>
      </p:sp>
      <p:cxnSp>
        <p:nvCxnSpPr>
          <p:cNvPr id="8" name="Straight Arrow Connector 7">
            <a:extLst>
              <a:ext uri="{FF2B5EF4-FFF2-40B4-BE49-F238E27FC236}">
                <a16:creationId xmlns:a16="http://schemas.microsoft.com/office/drawing/2014/main" id="{45BCFA6A-66F0-D76A-DFAC-B1F39AB9EBC7}"/>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A7729-D473-FF73-F435-E64FBF9EC2CE}"/>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38CE30E-EB80-6938-22F2-DB4BF746E488}"/>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17" name="TextBox 16">
                <a:extLst>
                  <a:ext uri="{FF2B5EF4-FFF2-40B4-BE49-F238E27FC236}">
                    <a16:creationId xmlns:a16="http://schemas.microsoft.com/office/drawing/2014/main" id="{838CE30E-EB80-6938-22F2-DB4BF746E488}"/>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BC97075-D390-4A0D-7A80-9C2BB99DA6B6}"/>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18" name="TextBox 17">
                <a:extLst>
                  <a:ext uri="{FF2B5EF4-FFF2-40B4-BE49-F238E27FC236}">
                    <a16:creationId xmlns:a16="http://schemas.microsoft.com/office/drawing/2014/main" id="{6BC97075-D390-4A0D-7A80-9C2BB99DA6B6}"/>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45E3D69C-F67C-7946-88FB-60CA4FE52D56}"/>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36ACF19-2051-C08E-EA6B-92EFAE949BC8}"/>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21" name="TextBox 20">
                <a:extLst>
                  <a:ext uri="{FF2B5EF4-FFF2-40B4-BE49-F238E27FC236}">
                    <a16:creationId xmlns:a16="http://schemas.microsoft.com/office/drawing/2014/main" id="{636ACF19-2051-C08E-EA6B-92EFAE949BC8}"/>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53AE140-966D-E81B-92B8-97BBE4757A14}"/>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22" name="TextBox 21">
                <a:extLst>
                  <a:ext uri="{FF2B5EF4-FFF2-40B4-BE49-F238E27FC236}">
                    <a16:creationId xmlns:a16="http://schemas.microsoft.com/office/drawing/2014/main" id="{A53AE140-966D-E81B-92B8-97BBE4757A14}"/>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EA3716F-308A-A08C-B991-12E5365F0A5E}"/>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23" name="TextBox 22">
                <a:extLst>
                  <a:ext uri="{FF2B5EF4-FFF2-40B4-BE49-F238E27FC236}">
                    <a16:creationId xmlns:a16="http://schemas.microsoft.com/office/drawing/2014/main" id="{7EA3716F-308A-A08C-B991-12E5365F0A5E}"/>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2893067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D010-5352-BD2B-B1EC-6C5C7FBF4ECB}"/>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A7A62872-0F44-4CAA-1CED-BA362BD8EF14}"/>
              </a:ext>
            </a:extLst>
          </p:cNvPr>
          <p:cNvSpPr>
            <a:spLocks noGrp="1"/>
          </p:cNvSpPr>
          <p:nvPr>
            <p:ph idx="1"/>
          </p:nvPr>
        </p:nvSpPr>
        <p:spPr>
          <a:xfrm>
            <a:off x="1251678" y="1474471"/>
            <a:ext cx="5560602" cy="2263139"/>
          </a:xfrm>
        </p:spPr>
        <p:txBody>
          <a:bodyPr/>
          <a:lstStyle/>
          <a:p>
            <a:r>
              <a:rPr lang="en-US" dirty="0"/>
              <a:t>80 IE seats and 100 IM seats</a:t>
            </a:r>
          </a:p>
          <a:p>
            <a:r>
              <a:rPr lang="en-US" dirty="0"/>
              <a:t>Each year:</a:t>
            </a:r>
          </a:p>
          <a:p>
            <a:pPr lvl="1"/>
            <a:r>
              <a:rPr lang="en-US" dirty="0"/>
              <a:t>30% IE seats converted into IM seats</a:t>
            </a:r>
          </a:p>
          <a:p>
            <a:pPr lvl="1"/>
            <a:r>
              <a:rPr lang="en-US" dirty="0"/>
              <a:t>20% IM seats converted into IE seats</a:t>
            </a:r>
          </a:p>
          <a:p>
            <a:r>
              <a:rPr lang="en-US" dirty="0"/>
              <a:t>Total number of seats (IE + IM) remains the same</a:t>
            </a:r>
          </a:p>
        </p:txBody>
      </p:sp>
      <p:sp>
        <p:nvSpPr>
          <p:cNvPr id="4" name="Footer Placeholder 3">
            <a:extLst>
              <a:ext uri="{FF2B5EF4-FFF2-40B4-BE49-F238E27FC236}">
                <a16:creationId xmlns:a16="http://schemas.microsoft.com/office/drawing/2014/main" id="{3DA3AB24-0540-66B0-D496-10D39156DDA6}"/>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0FB0CB-2FC8-8D0E-0453-65CC7DB50D54}"/>
                  </a:ext>
                </a:extLst>
              </p:cNvPr>
              <p:cNvSpPr txBox="1"/>
              <p:nvPr/>
            </p:nvSpPr>
            <p:spPr>
              <a:xfrm>
                <a:off x="1251678" y="4003775"/>
                <a:ext cx="3554178" cy="923330"/>
              </a:xfrm>
              <a:prstGeom prst="rect">
                <a:avLst/>
              </a:prstGeom>
              <a:noFill/>
            </p:spPr>
            <p:txBody>
              <a:bodyPr wrap="none" rtlCol="0">
                <a:spAutoFit/>
              </a:bodyPr>
              <a:lstStyle/>
              <a:p>
                <a:r>
                  <a:rPr lang="en-US" dirty="0"/>
                  <a:t>After first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0.7×80+0.2×100=76</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×80+0.</m:t>
                    </m:r>
                    <m:r>
                      <a:rPr lang="en-US" b="0" i="1" smtClean="0">
                        <a:latin typeface="Cambria Math" panose="02040503050406030204" pitchFamily="18" charset="0"/>
                      </a:rPr>
                      <m:t>8</m:t>
                    </m:r>
                    <m:r>
                      <a:rPr lang="en-US" i="1">
                        <a:latin typeface="Cambria Math" panose="02040503050406030204" pitchFamily="18" charset="0"/>
                      </a:rPr>
                      <m:t>×100</m:t>
                    </m:r>
                    <m:r>
                      <a:rPr lang="en-US" b="0" i="1" smtClean="0">
                        <a:latin typeface="Cambria Math" panose="02040503050406030204" pitchFamily="18" charset="0"/>
                      </a:rPr>
                      <m:t>=104</m:t>
                    </m:r>
                  </m:oMath>
                </a14:m>
                <a:endParaRPr lang="en-US" dirty="0"/>
              </a:p>
            </p:txBody>
          </p:sp>
        </mc:Choice>
        <mc:Fallback>
          <p:sp>
            <p:nvSpPr>
              <p:cNvPr id="5" name="TextBox 4">
                <a:extLst>
                  <a:ext uri="{FF2B5EF4-FFF2-40B4-BE49-F238E27FC236}">
                    <a16:creationId xmlns:a16="http://schemas.microsoft.com/office/drawing/2014/main" id="{9E0FB0CB-2FC8-8D0E-0453-65CC7DB50D54}"/>
                  </a:ext>
                </a:extLst>
              </p:cNvPr>
              <p:cNvSpPr txBox="1">
                <a:spLocks noRot="1" noChangeAspect="1" noMove="1" noResize="1" noEditPoints="1" noAdjustHandles="1" noChangeArrowheads="1" noChangeShapeType="1" noTextEdit="1"/>
              </p:cNvSpPr>
              <p:nvPr/>
            </p:nvSpPr>
            <p:spPr>
              <a:xfrm>
                <a:off x="1251678" y="4003775"/>
                <a:ext cx="3554178" cy="923330"/>
              </a:xfrm>
              <a:prstGeom prst="rect">
                <a:avLst/>
              </a:prstGeom>
              <a:blipFill>
                <a:blip r:embed="rId2"/>
                <a:stretch>
                  <a:fillRect l="-1423" t="-4110" b="-10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0B2904-BB36-C2E9-5ACE-DAA39B8CB883}"/>
                  </a:ext>
                </a:extLst>
              </p:cNvPr>
              <p:cNvSpPr txBox="1"/>
              <p:nvPr/>
            </p:nvSpPr>
            <p:spPr>
              <a:xfrm>
                <a:off x="1251678" y="5186184"/>
                <a:ext cx="3554178" cy="923330"/>
              </a:xfrm>
              <a:prstGeom prst="rect">
                <a:avLst/>
              </a:prstGeom>
              <a:noFill/>
            </p:spPr>
            <p:txBody>
              <a:bodyPr wrap="none" rtlCol="0">
                <a:spAutoFit/>
              </a:bodyPr>
              <a:lstStyle/>
              <a:p>
                <a:r>
                  <a:rPr lang="en-US" dirty="0"/>
                  <a:t>After second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0.7×76+0.2×104=74</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+0.</m:t>
                    </m:r>
                    <m:r>
                      <a:rPr lang="en-US" b="0" i="1" smtClean="0">
                        <a:latin typeface="Cambria Math" panose="02040503050406030204" pitchFamily="18" charset="0"/>
                      </a:rPr>
                      <m:t>8</m:t>
                    </m:r>
                    <m:r>
                      <a:rPr lang="en-US" i="1">
                        <a:latin typeface="Cambria Math" panose="02040503050406030204" pitchFamily="18" charset="0"/>
                      </a:rPr>
                      <m:t>×10</m:t>
                    </m:r>
                    <m:r>
                      <a:rPr lang="en-US" b="0" i="1" smtClean="0">
                        <a:latin typeface="Cambria Math" panose="02040503050406030204" pitchFamily="18" charset="0"/>
                      </a:rPr>
                      <m:t>4=106</m:t>
                    </m:r>
                  </m:oMath>
                </a14:m>
                <a:endParaRPr lang="en-US" dirty="0"/>
              </a:p>
            </p:txBody>
          </p:sp>
        </mc:Choice>
        <mc:Fallback>
          <p:sp>
            <p:nvSpPr>
              <p:cNvPr id="6" name="TextBox 5">
                <a:extLst>
                  <a:ext uri="{FF2B5EF4-FFF2-40B4-BE49-F238E27FC236}">
                    <a16:creationId xmlns:a16="http://schemas.microsoft.com/office/drawing/2014/main" id="{220B2904-BB36-C2E9-5ACE-DAA39B8CB883}"/>
                  </a:ext>
                </a:extLst>
              </p:cNvPr>
              <p:cNvSpPr txBox="1">
                <a:spLocks noRot="1" noChangeAspect="1" noMove="1" noResize="1" noEditPoints="1" noAdjustHandles="1" noChangeArrowheads="1" noChangeShapeType="1" noTextEdit="1"/>
              </p:cNvSpPr>
              <p:nvPr/>
            </p:nvSpPr>
            <p:spPr>
              <a:xfrm>
                <a:off x="1251678" y="5186184"/>
                <a:ext cx="3554178" cy="923330"/>
              </a:xfrm>
              <a:prstGeom prst="rect">
                <a:avLst/>
              </a:prstGeom>
              <a:blipFill>
                <a:blip r:embed="rId3"/>
                <a:stretch>
                  <a:fillRect l="-1423" t="-2740" b="-10959"/>
                </a:stretch>
              </a:blipFill>
            </p:spPr>
            <p:txBody>
              <a:bodyPr/>
              <a:lstStyle/>
              <a:p>
                <a:r>
                  <a:rPr lang="en-US">
                    <a:noFill/>
                  </a:rPr>
                  <a:t> </a:t>
                </a:r>
              </a:p>
            </p:txBody>
          </p:sp>
        </mc:Fallback>
      </mc:AlternateContent>
      <p:graphicFrame>
        <p:nvGraphicFramePr>
          <p:cNvPr id="7" name="Table 7">
            <a:extLst>
              <a:ext uri="{FF2B5EF4-FFF2-40B4-BE49-F238E27FC236}">
                <a16:creationId xmlns:a16="http://schemas.microsoft.com/office/drawing/2014/main" id="{3CECB439-E067-9BD8-6386-9BF96440D588}"/>
              </a:ext>
            </a:extLst>
          </p:cNvPr>
          <p:cNvGraphicFramePr>
            <a:graphicFrameLocks noGrp="1"/>
          </p:cNvGraphicFramePr>
          <p:nvPr/>
        </p:nvGraphicFramePr>
        <p:xfrm>
          <a:off x="5435879" y="3723760"/>
          <a:ext cx="1950267" cy="1483360"/>
        </p:xfrm>
        <a:graphic>
          <a:graphicData uri="http://schemas.openxmlformats.org/drawingml/2006/table">
            <a:tbl>
              <a:tblPr firstRow="1" bandRow="1">
                <a:tableStyleId>{5C22544A-7EE6-4342-B048-85BDC9FD1C3A}</a:tableStyleId>
              </a:tblPr>
              <a:tblGrid>
                <a:gridCol w="852987">
                  <a:extLst>
                    <a:ext uri="{9D8B030D-6E8A-4147-A177-3AD203B41FA5}">
                      <a16:colId xmlns:a16="http://schemas.microsoft.com/office/drawing/2014/main" val="3428951824"/>
                    </a:ext>
                  </a:extLst>
                </a:gridCol>
                <a:gridCol w="525780">
                  <a:extLst>
                    <a:ext uri="{9D8B030D-6E8A-4147-A177-3AD203B41FA5}">
                      <a16:colId xmlns:a16="http://schemas.microsoft.com/office/drawing/2014/main" val="677127357"/>
                    </a:ext>
                  </a:extLst>
                </a:gridCol>
                <a:gridCol w="571500">
                  <a:extLst>
                    <a:ext uri="{9D8B030D-6E8A-4147-A177-3AD203B41FA5}">
                      <a16:colId xmlns:a16="http://schemas.microsoft.com/office/drawing/2014/main" val="3600451220"/>
                    </a:ext>
                  </a:extLst>
                </a:gridCol>
              </a:tblGrid>
              <a:tr h="370840">
                <a:tc>
                  <a:txBody>
                    <a:bodyPr/>
                    <a:lstStyle/>
                    <a:p>
                      <a:r>
                        <a:rPr lang="en-US" dirty="0"/>
                        <a:t>Year</a:t>
                      </a:r>
                    </a:p>
                  </a:txBody>
                  <a:tcPr/>
                </a:tc>
                <a:tc>
                  <a:txBody>
                    <a:bodyPr/>
                    <a:lstStyle/>
                    <a:p>
                      <a:r>
                        <a:rPr lang="en-US" dirty="0"/>
                        <a:t>IE</a:t>
                      </a:r>
                    </a:p>
                  </a:txBody>
                  <a:tcPr/>
                </a:tc>
                <a:tc>
                  <a:txBody>
                    <a:bodyPr/>
                    <a:lstStyle/>
                    <a:p>
                      <a:r>
                        <a:rPr lang="en-US" dirty="0"/>
                        <a:t>IM</a:t>
                      </a:r>
                    </a:p>
                  </a:txBody>
                  <a:tcPr/>
                </a:tc>
                <a:extLst>
                  <a:ext uri="{0D108BD9-81ED-4DB2-BD59-A6C34878D82A}">
                    <a16:rowId xmlns:a16="http://schemas.microsoft.com/office/drawing/2014/main" val="1150550697"/>
                  </a:ext>
                </a:extLst>
              </a:tr>
              <a:tr h="370840">
                <a:tc>
                  <a:txBody>
                    <a:bodyPr/>
                    <a:lstStyle/>
                    <a:p>
                      <a:r>
                        <a:rPr lang="en-US" dirty="0"/>
                        <a:t>Year 0</a:t>
                      </a:r>
                    </a:p>
                  </a:txBody>
                  <a:tcPr/>
                </a:tc>
                <a:tc>
                  <a:txBody>
                    <a:bodyPr/>
                    <a:lstStyle/>
                    <a:p>
                      <a:r>
                        <a:rPr lang="en-US" dirty="0"/>
                        <a:t>80</a:t>
                      </a:r>
                    </a:p>
                  </a:txBody>
                  <a:tcPr/>
                </a:tc>
                <a:tc>
                  <a:txBody>
                    <a:bodyPr/>
                    <a:lstStyle/>
                    <a:p>
                      <a:r>
                        <a:rPr lang="en-US" dirty="0"/>
                        <a:t>100</a:t>
                      </a:r>
                    </a:p>
                  </a:txBody>
                  <a:tcPr/>
                </a:tc>
                <a:extLst>
                  <a:ext uri="{0D108BD9-81ED-4DB2-BD59-A6C34878D82A}">
                    <a16:rowId xmlns:a16="http://schemas.microsoft.com/office/drawing/2014/main" val="2833196901"/>
                  </a:ext>
                </a:extLst>
              </a:tr>
              <a:tr h="370840">
                <a:tc>
                  <a:txBody>
                    <a:bodyPr/>
                    <a:lstStyle/>
                    <a:p>
                      <a:r>
                        <a:rPr lang="en-US" dirty="0"/>
                        <a:t>Year 1</a:t>
                      </a:r>
                    </a:p>
                  </a:txBody>
                  <a:tcPr/>
                </a:tc>
                <a:tc>
                  <a:txBody>
                    <a:bodyPr/>
                    <a:lstStyle/>
                    <a:p>
                      <a:r>
                        <a:rPr lang="en-US" dirty="0"/>
                        <a:t>76</a:t>
                      </a:r>
                    </a:p>
                  </a:txBody>
                  <a:tcPr/>
                </a:tc>
                <a:tc>
                  <a:txBody>
                    <a:bodyPr/>
                    <a:lstStyle/>
                    <a:p>
                      <a:r>
                        <a:rPr lang="en-US" dirty="0"/>
                        <a:t>104</a:t>
                      </a:r>
                    </a:p>
                  </a:txBody>
                  <a:tcPr/>
                </a:tc>
                <a:extLst>
                  <a:ext uri="{0D108BD9-81ED-4DB2-BD59-A6C34878D82A}">
                    <a16:rowId xmlns:a16="http://schemas.microsoft.com/office/drawing/2014/main" val="3478910284"/>
                  </a:ext>
                </a:extLst>
              </a:tr>
              <a:tr h="370840">
                <a:tc>
                  <a:txBody>
                    <a:bodyPr/>
                    <a:lstStyle/>
                    <a:p>
                      <a:r>
                        <a:rPr lang="en-US" dirty="0"/>
                        <a:t>Year 2</a:t>
                      </a:r>
                    </a:p>
                  </a:txBody>
                  <a:tcPr/>
                </a:tc>
                <a:tc>
                  <a:txBody>
                    <a:bodyPr/>
                    <a:lstStyle/>
                    <a:p>
                      <a:r>
                        <a:rPr lang="en-US" dirty="0"/>
                        <a:t>74</a:t>
                      </a:r>
                    </a:p>
                  </a:txBody>
                  <a:tcPr/>
                </a:tc>
                <a:tc>
                  <a:txBody>
                    <a:bodyPr/>
                    <a:lstStyle/>
                    <a:p>
                      <a:r>
                        <a:rPr lang="en-US" dirty="0"/>
                        <a:t>106</a:t>
                      </a:r>
                    </a:p>
                  </a:txBody>
                  <a:tcPr/>
                </a:tc>
                <a:extLst>
                  <a:ext uri="{0D108BD9-81ED-4DB2-BD59-A6C34878D82A}">
                    <a16:rowId xmlns:a16="http://schemas.microsoft.com/office/drawing/2014/main" val="2361486340"/>
                  </a:ext>
                </a:extLst>
              </a:tr>
            </a:tbl>
          </a:graphicData>
        </a:graphic>
      </p:graphicFrame>
      <p:sp>
        <p:nvSpPr>
          <p:cNvPr id="9" name="Rounded Rectangle 8">
            <a:extLst>
              <a:ext uri="{FF2B5EF4-FFF2-40B4-BE49-F238E27FC236}">
                <a16:creationId xmlns:a16="http://schemas.microsoft.com/office/drawing/2014/main" id="{1B9846AA-2E3C-8F82-895D-5B0AA94101A0}"/>
              </a:ext>
            </a:extLst>
          </p:cNvPr>
          <p:cNvSpPr/>
          <p:nvPr/>
        </p:nvSpPr>
        <p:spPr>
          <a:xfrm>
            <a:off x="5193717" y="5391349"/>
            <a:ext cx="243459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IE seats go to zero eventually?</a:t>
            </a:r>
          </a:p>
        </p:txBody>
      </p:sp>
      <p:cxnSp>
        <p:nvCxnSpPr>
          <p:cNvPr id="8" name="Straight Arrow Connector 7">
            <a:extLst>
              <a:ext uri="{FF2B5EF4-FFF2-40B4-BE49-F238E27FC236}">
                <a16:creationId xmlns:a16="http://schemas.microsoft.com/office/drawing/2014/main" id="{45BCFA6A-66F0-D76A-DFAC-B1F39AB9EBC7}"/>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A7729-D473-FF73-F435-E64FBF9EC2CE}"/>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38CE30E-EB80-6938-22F2-DB4BF746E488}"/>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17" name="TextBox 16">
                <a:extLst>
                  <a:ext uri="{FF2B5EF4-FFF2-40B4-BE49-F238E27FC236}">
                    <a16:creationId xmlns:a16="http://schemas.microsoft.com/office/drawing/2014/main" id="{838CE30E-EB80-6938-22F2-DB4BF746E488}"/>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BC97075-D390-4A0D-7A80-9C2BB99DA6B6}"/>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18" name="TextBox 17">
                <a:extLst>
                  <a:ext uri="{FF2B5EF4-FFF2-40B4-BE49-F238E27FC236}">
                    <a16:creationId xmlns:a16="http://schemas.microsoft.com/office/drawing/2014/main" id="{6BC97075-D390-4A0D-7A80-9C2BB99DA6B6}"/>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45E3D69C-F67C-7946-88FB-60CA4FE52D56}"/>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36ACF19-2051-C08E-EA6B-92EFAE949BC8}"/>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21" name="TextBox 20">
                <a:extLst>
                  <a:ext uri="{FF2B5EF4-FFF2-40B4-BE49-F238E27FC236}">
                    <a16:creationId xmlns:a16="http://schemas.microsoft.com/office/drawing/2014/main" id="{636ACF19-2051-C08E-EA6B-92EFAE949BC8}"/>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53AE140-966D-E81B-92B8-97BBE4757A14}"/>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22" name="TextBox 21">
                <a:extLst>
                  <a:ext uri="{FF2B5EF4-FFF2-40B4-BE49-F238E27FC236}">
                    <a16:creationId xmlns:a16="http://schemas.microsoft.com/office/drawing/2014/main" id="{A53AE140-966D-E81B-92B8-97BBE4757A14}"/>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EA3716F-308A-A08C-B991-12E5365F0A5E}"/>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23" name="TextBox 22">
                <a:extLst>
                  <a:ext uri="{FF2B5EF4-FFF2-40B4-BE49-F238E27FC236}">
                    <a16:creationId xmlns:a16="http://schemas.microsoft.com/office/drawing/2014/main" id="{7EA3716F-308A-A08C-B991-12E5365F0A5E}"/>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7A83AF8-B084-3831-6556-6DFB9EBB7608}"/>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45BAFB3-6B41-44CA-7576-2B0785050EFB}"/>
                  </a:ext>
                </a:extLst>
              </p:cNvPr>
              <p:cNvSpPr txBox="1"/>
              <p:nvPr/>
            </p:nvSpPr>
            <p:spPr>
              <a:xfrm>
                <a:off x="9246870" y="287535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4" name="TextBox 13">
                <a:extLst>
                  <a:ext uri="{FF2B5EF4-FFF2-40B4-BE49-F238E27FC236}">
                    <a16:creationId xmlns:a16="http://schemas.microsoft.com/office/drawing/2014/main" id="{945BAFB3-6B41-44CA-7576-2B0785050EFB}"/>
                  </a:ext>
                </a:extLst>
              </p:cNvPr>
              <p:cNvSpPr txBox="1">
                <a:spLocks noRot="1" noChangeAspect="1" noMove="1" noResize="1" noEditPoints="1" noAdjustHandles="1" noChangeArrowheads="1" noChangeShapeType="1" noTextEdit="1"/>
              </p:cNvSpPr>
              <p:nvPr/>
            </p:nvSpPr>
            <p:spPr>
              <a:xfrm>
                <a:off x="9246870" y="2875354"/>
                <a:ext cx="1170449" cy="276999"/>
              </a:xfrm>
              <a:prstGeom prst="rect">
                <a:avLst/>
              </a:prstGeom>
              <a:blipFill>
                <a:blip r:embed="rId9"/>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428016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D010-5352-BD2B-B1EC-6C5C7FBF4ECB}"/>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A7A62872-0F44-4CAA-1CED-BA362BD8EF14}"/>
              </a:ext>
            </a:extLst>
          </p:cNvPr>
          <p:cNvSpPr>
            <a:spLocks noGrp="1"/>
          </p:cNvSpPr>
          <p:nvPr>
            <p:ph idx="1"/>
          </p:nvPr>
        </p:nvSpPr>
        <p:spPr>
          <a:xfrm>
            <a:off x="1251678" y="1474471"/>
            <a:ext cx="5560602" cy="2263139"/>
          </a:xfrm>
        </p:spPr>
        <p:txBody>
          <a:bodyPr/>
          <a:lstStyle/>
          <a:p>
            <a:r>
              <a:rPr lang="en-US" dirty="0"/>
              <a:t>80 IE seats and 100 IM seats</a:t>
            </a:r>
          </a:p>
          <a:p>
            <a:r>
              <a:rPr lang="en-US" dirty="0"/>
              <a:t>Each year:</a:t>
            </a:r>
          </a:p>
          <a:p>
            <a:pPr lvl="1"/>
            <a:r>
              <a:rPr lang="en-US" dirty="0"/>
              <a:t>30% IE seats converted into IM seats</a:t>
            </a:r>
          </a:p>
          <a:p>
            <a:pPr lvl="1"/>
            <a:r>
              <a:rPr lang="en-US" dirty="0"/>
              <a:t>20% IM seats converted into IE seats</a:t>
            </a:r>
          </a:p>
          <a:p>
            <a:r>
              <a:rPr lang="en-US" dirty="0"/>
              <a:t>Total number of seats (IE + IM) remains the same</a:t>
            </a:r>
          </a:p>
        </p:txBody>
      </p:sp>
      <p:sp>
        <p:nvSpPr>
          <p:cNvPr id="4" name="Footer Placeholder 3">
            <a:extLst>
              <a:ext uri="{FF2B5EF4-FFF2-40B4-BE49-F238E27FC236}">
                <a16:creationId xmlns:a16="http://schemas.microsoft.com/office/drawing/2014/main" id="{3DA3AB24-0540-66B0-D496-10D39156DDA6}"/>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0FB0CB-2FC8-8D0E-0453-65CC7DB50D54}"/>
                  </a:ext>
                </a:extLst>
              </p:cNvPr>
              <p:cNvSpPr txBox="1"/>
              <p:nvPr/>
            </p:nvSpPr>
            <p:spPr>
              <a:xfrm>
                <a:off x="1251678" y="4003775"/>
                <a:ext cx="3554178" cy="923330"/>
              </a:xfrm>
              <a:prstGeom prst="rect">
                <a:avLst/>
              </a:prstGeom>
              <a:noFill/>
            </p:spPr>
            <p:txBody>
              <a:bodyPr wrap="none" rtlCol="0">
                <a:spAutoFit/>
              </a:bodyPr>
              <a:lstStyle/>
              <a:p>
                <a:r>
                  <a:rPr lang="en-US" dirty="0"/>
                  <a:t>After first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0.7×80+0.2×100=76</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×80+0.</m:t>
                    </m:r>
                    <m:r>
                      <a:rPr lang="en-US" b="0" i="1" smtClean="0">
                        <a:latin typeface="Cambria Math" panose="02040503050406030204" pitchFamily="18" charset="0"/>
                      </a:rPr>
                      <m:t>8</m:t>
                    </m:r>
                    <m:r>
                      <a:rPr lang="en-US" i="1">
                        <a:latin typeface="Cambria Math" panose="02040503050406030204" pitchFamily="18" charset="0"/>
                      </a:rPr>
                      <m:t>×100</m:t>
                    </m:r>
                    <m:r>
                      <a:rPr lang="en-US" b="0" i="1" smtClean="0">
                        <a:latin typeface="Cambria Math" panose="02040503050406030204" pitchFamily="18" charset="0"/>
                      </a:rPr>
                      <m:t>=104</m:t>
                    </m:r>
                  </m:oMath>
                </a14:m>
                <a:endParaRPr lang="en-US" dirty="0"/>
              </a:p>
            </p:txBody>
          </p:sp>
        </mc:Choice>
        <mc:Fallback>
          <p:sp>
            <p:nvSpPr>
              <p:cNvPr id="5" name="TextBox 4">
                <a:extLst>
                  <a:ext uri="{FF2B5EF4-FFF2-40B4-BE49-F238E27FC236}">
                    <a16:creationId xmlns:a16="http://schemas.microsoft.com/office/drawing/2014/main" id="{9E0FB0CB-2FC8-8D0E-0453-65CC7DB50D54}"/>
                  </a:ext>
                </a:extLst>
              </p:cNvPr>
              <p:cNvSpPr txBox="1">
                <a:spLocks noRot="1" noChangeAspect="1" noMove="1" noResize="1" noEditPoints="1" noAdjustHandles="1" noChangeArrowheads="1" noChangeShapeType="1" noTextEdit="1"/>
              </p:cNvSpPr>
              <p:nvPr/>
            </p:nvSpPr>
            <p:spPr>
              <a:xfrm>
                <a:off x="1251678" y="4003775"/>
                <a:ext cx="3554178" cy="923330"/>
              </a:xfrm>
              <a:prstGeom prst="rect">
                <a:avLst/>
              </a:prstGeom>
              <a:blipFill>
                <a:blip r:embed="rId2"/>
                <a:stretch>
                  <a:fillRect l="-1423" t="-4110" b="-10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0B2904-BB36-C2E9-5ACE-DAA39B8CB883}"/>
                  </a:ext>
                </a:extLst>
              </p:cNvPr>
              <p:cNvSpPr txBox="1"/>
              <p:nvPr/>
            </p:nvSpPr>
            <p:spPr>
              <a:xfrm>
                <a:off x="1251678" y="5186184"/>
                <a:ext cx="3554178" cy="923330"/>
              </a:xfrm>
              <a:prstGeom prst="rect">
                <a:avLst/>
              </a:prstGeom>
              <a:noFill/>
            </p:spPr>
            <p:txBody>
              <a:bodyPr wrap="none" rtlCol="0">
                <a:spAutoFit/>
              </a:bodyPr>
              <a:lstStyle/>
              <a:p>
                <a:r>
                  <a:rPr lang="en-US" dirty="0"/>
                  <a:t>After second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0.7×76+0.2×104=74</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+0.</m:t>
                    </m:r>
                    <m:r>
                      <a:rPr lang="en-US" b="0" i="1" smtClean="0">
                        <a:latin typeface="Cambria Math" panose="02040503050406030204" pitchFamily="18" charset="0"/>
                      </a:rPr>
                      <m:t>8</m:t>
                    </m:r>
                    <m:r>
                      <a:rPr lang="en-US" i="1">
                        <a:latin typeface="Cambria Math" panose="02040503050406030204" pitchFamily="18" charset="0"/>
                      </a:rPr>
                      <m:t>×10</m:t>
                    </m:r>
                    <m:r>
                      <a:rPr lang="en-US" b="0" i="1" smtClean="0">
                        <a:latin typeface="Cambria Math" panose="02040503050406030204" pitchFamily="18" charset="0"/>
                      </a:rPr>
                      <m:t>4=106</m:t>
                    </m:r>
                  </m:oMath>
                </a14:m>
                <a:endParaRPr lang="en-US" dirty="0"/>
              </a:p>
            </p:txBody>
          </p:sp>
        </mc:Choice>
        <mc:Fallback>
          <p:sp>
            <p:nvSpPr>
              <p:cNvPr id="6" name="TextBox 5">
                <a:extLst>
                  <a:ext uri="{FF2B5EF4-FFF2-40B4-BE49-F238E27FC236}">
                    <a16:creationId xmlns:a16="http://schemas.microsoft.com/office/drawing/2014/main" id="{220B2904-BB36-C2E9-5ACE-DAA39B8CB883}"/>
                  </a:ext>
                </a:extLst>
              </p:cNvPr>
              <p:cNvSpPr txBox="1">
                <a:spLocks noRot="1" noChangeAspect="1" noMove="1" noResize="1" noEditPoints="1" noAdjustHandles="1" noChangeArrowheads="1" noChangeShapeType="1" noTextEdit="1"/>
              </p:cNvSpPr>
              <p:nvPr/>
            </p:nvSpPr>
            <p:spPr>
              <a:xfrm>
                <a:off x="1251678" y="5186184"/>
                <a:ext cx="3554178" cy="923330"/>
              </a:xfrm>
              <a:prstGeom prst="rect">
                <a:avLst/>
              </a:prstGeom>
              <a:blipFill>
                <a:blip r:embed="rId3"/>
                <a:stretch>
                  <a:fillRect l="-1423" t="-2740" b="-10959"/>
                </a:stretch>
              </a:blipFill>
            </p:spPr>
            <p:txBody>
              <a:bodyPr/>
              <a:lstStyle/>
              <a:p>
                <a:r>
                  <a:rPr lang="en-US">
                    <a:noFill/>
                  </a:rPr>
                  <a:t> </a:t>
                </a:r>
              </a:p>
            </p:txBody>
          </p:sp>
        </mc:Fallback>
      </mc:AlternateContent>
      <p:graphicFrame>
        <p:nvGraphicFramePr>
          <p:cNvPr id="7" name="Table 7">
            <a:extLst>
              <a:ext uri="{FF2B5EF4-FFF2-40B4-BE49-F238E27FC236}">
                <a16:creationId xmlns:a16="http://schemas.microsoft.com/office/drawing/2014/main" id="{3CECB439-E067-9BD8-6386-9BF96440D588}"/>
              </a:ext>
            </a:extLst>
          </p:cNvPr>
          <p:cNvGraphicFramePr>
            <a:graphicFrameLocks noGrp="1"/>
          </p:cNvGraphicFramePr>
          <p:nvPr/>
        </p:nvGraphicFramePr>
        <p:xfrm>
          <a:off x="5435879" y="3723760"/>
          <a:ext cx="1950267" cy="1483360"/>
        </p:xfrm>
        <a:graphic>
          <a:graphicData uri="http://schemas.openxmlformats.org/drawingml/2006/table">
            <a:tbl>
              <a:tblPr firstRow="1" bandRow="1">
                <a:tableStyleId>{5C22544A-7EE6-4342-B048-85BDC9FD1C3A}</a:tableStyleId>
              </a:tblPr>
              <a:tblGrid>
                <a:gridCol w="852987">
                  <a:extLst>
                    <a:ext uri="{9D8B030D-6E8A-4147-A177-3AD203B41FA5}">
                      <a16:colId xmlns:a16="http://schemas.microsoft.com/office/drawing/2014/main" val="3428951824"/>
                    </a:ext>
                  </a:extLst>
                </a:gridCol>
                <a:gridCol w="525780">
                  <a:extLst>
                    <a:ext uri="{9D8B030D-6E8A-4147-A177-3AD203B41FA5}">
                      <a16:colId xmlns:a16="http://schemas.microsoft.com/office/drawing/2014/main" val="677127357"/>
                    </a:ext>
                  </a:extLst>
                </a:gridCol>
                <a:gridCol w="571500">
                  <a:extLst>
                    <a:ext uri="{9D8B030D-6E8A-4147-A177-3AD203B41FA5}">
                      <a16:colId xmlns:a16="http://schemas.microsoft.com/office/drawing/2014/main" val="3600451220"/>
                    </a:ext>
                  </a:extLst>
                </a:gridCol>
              </a:tblGrid>
              <a:tr h="370840">
                <a:tc>
                  <a:txBody>
                    <a:bodyPr/>
                    <a:lstStyle/>
                    <a:p>
                      <a:r>
                        <a:rPr lang="en-US" dirty="0"/>
                        <a:t>Year</a:t>
                      </a:r>
                    </a:p>
                  </a:txBody>
                  <a:tcPr/>
                </a:tc>
                <a:tc>
                  <a:txBody>
                    <a:bodyPr/>
                    <a:lstStyle/>
                    <a:p>
                      <a:r>
                        <a:rPr lang="en-US" dirty="0"/>
                        <a:t>IE</a:t>
                      </a:r>
                    </a:p>
                  </a:txBody>
                  <a:tcPr/>
                </a:tc>
                <a:tc>
                  <a:txBody>
                    <a:bodyPr/>
                    <a:lstStyle/>
                    <a:p>
                      <a:r>
                        <a:rPr lang="en-US" dirty="0"/>
                        <a:t>IM</a:t>
                      </a:r>
                    </a:p>
                  </a:txBody>
                  <a:tcPr/>
                </a:tc>
                <a:extLst>
                  <a:ext uri="{0D108BD9-81ED-4DB2-BD59-A6C34878D82A}">
                    <a16:rowId xmlns:a16="http://schemas.microsoft.com/office/drawing/2014/main" val="1150550697"/>
                  </a:ext>
                </a:extLst>
              </a:tr>
              <a:tr h="370840">
                <a:tc>
                  <a:txBody>
                    <a:bodyPr/>
                    <a:lstStyle/>
                    <a:p>
                      <a:r>
                        <a:rPr lang="en-US" dirty="0"/>
                        <a:t>Year 0</a:t>
                      </a:r>
                    </a:p>
                  </a:txBody>
                  <a:tcPr/>
                </a:tc>
                <a:tc>
                  <a:txBody>
                    <a:bodyPr/>
                    <a:lstStyle/>
                    <a:p>
                      <a:r>
                        <a:rPr lang="en-US" dirty="0"/>
                        <a:t>80</a:t>
                      </a:r>
                    </a:p>
                  </a:txBody>
                  <a:tcPr/>
                </a:tc>
                <a:tc>
                  <a:txBody>
                    <a:bodyPr/>
                    <a:lstStyle/>
                    <a:p>
                      <a:r>
                        <a:rPr lang="en-US" dirty="0"/>
                        <a:t>100</a:t>
                      </a:r>
                    </a:p>
                  </a:txBody>
                  <a:tcPr/>
                </a:tc>
                <a:extLst>
                  <a:ext uri="{0D108BD9-81ED-4DB2-BD59-A6C34878D82A}">
                    <a16:rowId xmlns:a16="http://schemas.microsoft.com/office/drawing/2014/main" val="2833196901"/>
                  </a:ext>
                </a:extLst>
              </a:tr>
              <a:tr h="370840">
                <a:tc>
                  <a:txBody>
                    <a:bodyPr/>
                    <a:lstStyle/>
                    <a:p>
                      <a:r>
                        <a:rPr lang="en-US" dirty="0"/>
                        <a:t>Year 1</a:t>
                      </a:r>
                    </a:p>
                  </a:txBody>
                  <a:tcPr/>
                </a:tc>
                <a:tc>
                  <a:txBody>
                    <a:bodyPr/>
                    <a:lstStyle/>
                    <a:p>
                      <a:r>
                        <a:rPr lang="en-US" dirty="0"/>
                        <a:t>76</a:t>
                      </a:r>
                    </a:p>
                  </a:txBody>
                  <a:tcPr/>
                </a:tc>
                <a:tc>
                  <a:txBody>
                    <a:bodyPr/>
                    <a:lstStyle/>
                    <a:p>
                      <a:r>
                        <a:rPr lang="en-US" dirty="0"/>
                        <a:t>104</a:t>
                      </a:r>
                    </a:p>
                  </a:txBody>
                  <a:tcPr/>
                </a:tc>
                <a:extLst>
                  <a:ext uri="{0D108BD9-81ED-4DB2-BD59-A6C34878D82A}">
                    <a16:rowId xmlns:a16="http://schemas.microsoft.com/office/drawing/2014/main" val="3478910284"/>
                  </a:ext>
                </a:extLst>
              </a:tr>
              <a:tr h="370840">
                <a:tc>
                  <a:txBody>
                    <a:bodyPr/>
                    <a:lstStyle/>
                    <a:p>
                      <a:r>
                        <a:rPr lang="en-US" dirty="0"/>
                        <a:t>Year 2</a:t>
                      </a:r>
                    </a:p>
                  </a:txBody>
                  <a:tcPr/>
                </a:tc>
                <a:tc>
                  <a:txBody>
                    <a:bodyPr/>
                    <a:lstStyle/>
                    <a:p>
                      <a:r>
                        <a:rPr lang="en-US" dirty="0"/>
                        <a:t>74</a:t>
                      </a:r>
                    </a:p>
                  </a:txBody>
                  <a:tcPr/>
                </a:tc>
                <a:tc>
                  <a:txBody>
                    <a:bodyPr/>
                    <a:lstStyle/>
                    <a:p>
                      <a:r>
                        <a:rPr lang="en-US" dirty="0"/>
                        <a:t>106</a:t>
                      </a:r>
                    </a:p>
                  </a:txBody>
                  <a:tcPr/>
                </a:tc>
                <a:extLst>
                  <a:ext uri="{0D108BD9-81ED-4DB2-BD59-A6C34878D82A}">
                    <a16:rowId xmlns:a16="http://schemas.microsoft.com/office/drawing/2014/main" val="2361486340"/>
                  </a:ext>
                </a:extLst>
              </a:tr>
            </a:tbl>
          </a:graphicData>
        </a:graphic>
      </p:graphicFrame>
      <p:sp>
        <p:nvSpPr>
          <p:cNvPr id="9" name="Rounded Rectangle 8">
            <a:extLst>
              <a:ext uri="{FF2B5EF4-FFF2-40B4-BE49-F238E27FC236}">
                <a16:creationId xmlns:a16="http://schemas.microsoft.com/office/drawing/2014/main" id="{1B9846AA-2E3C-8F82-895D-5B0AA94101A0}"/>
              </a:ext>
            </a:extLst>
          </p:cNvPr>
          <p:cNvSpPr/>
          <p:nvPr/>
        </p:nvSpPr>
        <p:spPr>
          <a:xfrm>
            <a:off x="5193717" y="5391349"/>
            <a:ext cx="243459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IE seats go to zero eventually?</a:t>
            </a:r>
          </a:p>
        </p:txBody>
      </p:sp>
      <p:cxnSp>
        <p:nvCxnSpPr>
          <p:cNvPr id="8" name="Straight Arrow Connector 7">
            <a:extLst>
              <a:ext uri="{FF2B5EF4-FFF2-40B4-BE49-F238E27FC236}">
                <a16:creationId xmlns:a16="http://schemas.microsoft.com/office/drawing/2014/main" id="{45BCFA6A-66F0-D76A-DFAC-B1F39AB9EBC7}"/>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A7729-D473-FF73-F435-E64FBF9EC2CE}"/>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38CE30E-EB80-6938-22F2-DB4BF746E488}"/>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17" name="TextBox 16">
                <a:extLst>
                  <a:ext uri="{FF2B5EF4-FFF2-40B4-BE49-F238E27FC236}">
                    <a16:creationId xmlns:a16="http://schemas.microsoft.com/office/drawing/2014/main" id="{838CE30E-EB80-6938-22F2-DB4BF746E488}"/>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BC97075-D390-4A0D-7A80-9C2BB99DA6B6}"/>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18" name="TextBox 17">
                <a:extLst>
                  <a:ext uri="{FF2B5EF4-FFF2-40B4-BE49-F238E27FC236}">
                    <a16:creationId xmlns:a16="http://schemas.microsoft.com/office/drawing/2014/main" id="{6BC97075-D390-4A0D-7A80-9C2BB99DA6B6}"/>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45E3D69C-F67C-7946-88FB-60CA4FE52D56}"/>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36ACF19-2051-C08E-EA6B-92EFAE949BC8}"/>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21" name="TextBox 20">
                <a:extLst>
                  <a:ext uri="{FF2B5EF4-FFF2-40B4-BE49-F238E27FC236}">
                    <a16:creationId xmlns:a16="http://schemas.microsoft.com/office/drawing/2014/main" id="{636ACF19-2051-C08E-EA6B-92EFAE949BC8}"/>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53AE140-966D-E81B-92B8-97BBE4757A14}"/>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22" name="TextBox 21">
                <a:extLst>
                  <a:ext uri="{FF2B5EF4-FFF2-40B4-BE49-F238E27FC236}">
                    <a16:creationId xmlns:a16="http://schemas.microsoft.com/office/drawing/2014/main" id="{A53AE140-966D-E81B-92B8-97BBE4757A14}"/>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EA3716F-308A-A08C-B991-12E5365F0A5E}"/>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23" name="TextBox 22">
                <a:extLst>
                  <a:ext uri="{FF2B5EF4-FFF2-40B4-BE49-F238E27FC236}">
                    <a16:creationId xmlns:a16="http://schemas.microsoft.com/office/drawing/2014/main" id="{7EA3716F-308A-A08C-B991-12E5365F0A5E}"/>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7A83AF8-B084-3831-6556-6DFB9EBB7608}"/>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45BAFB3-6B41-44CA-7576-2B0785050EFB}"/>
                  </a:ext>
                </a:extLst>
              </p:cNvPr>
              <p:cNvSpPr txBox="1"/>
              <p:nvPr/>
            </p:nvSpPr>
            <p:spPr>
              <a:xfrm>
                <a:off x="9246870" y="287535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4" name="TextBox 13">
                <a:extLst>
                  <a:ext uri="{FF2B5EF4-FFF2-40B4-BE49-F238E27FC236}">
                    <a16:creationId xmlns:a16="http://schemas.microsoft.com/office/drawing/2014/main" id="{945BAFB3-6B41-44CA-7576-2B0785050EFB}"/>
                  </a:ext>
                </a:extLst>
              </p:cNvPr>
              <p:cNvSpPr txBox="1">
                <a:spLocks noRot="1" noChangeAspect="1" noMove="1" noResize="1" noEditPoints="1" noAdjustHandles="1" noChangeArrowheads="1" noChangeShapeType="1" noTextEdit="1"/>
              </p:cNvSpPr>
              <p:nvPr/>
            </p:nvSpPr>
            <p:spPr>
              <a:xfrm>
                <a:off x="9246870" y="2875354"/>
                <a:ext cx="1170449" cy="276999"/>
              </a:xfrm>
              <a:prstGeom prst="rect">
                <a:avLst/>
              </a:prstGeom>
              <a:blipFill>
                <a:blip r:embed="rId9"/>
                <a:stretch>
                  <a:fillRect b="-8696"/>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0767FCF6-5A84-1B0D-6F54-152C4ADA5201}"/>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5704CCC-FA08-9821-218F-9D495A528A4E}"/>
                  </a:ext>
                </a:extLst>
              </p:cNvPr>
              <p:cNvSpPr txBox="1"/>
              <p:nvPr/>
            </p:nvSpPr>
            <p:spPr>
              <a:xfrm>
                <a:off x="8985032" y="262529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24" name="TextBox 23">
                <a:extLst>
                  <a:ext uri="{FF2B5EF4-FFF2-40B4-BE49-F238E27FC236}">
                    <a16:creationId xmlns:a16="http://schemas.microsoft.com/office/drawing/2014/main" id="{B5704CCC-FA08-9821-218F-9D495A528A4E}"/>
                  </a:ext>
                </a:extLst>
              </p:cNvPr>
              <p:cNvSpPr txBox="1">
                <a:spLocks noRot="1" noChangeAspect="1" noMove="1" noResize="1" noEditPoints="1" noAdjustHandles="1" noChangeArrowheads="1" noChangeShapeType="1" noTextEdit="1"/>
              </p:cNvSpPr>
              <p:nvPr/>
            </p:nvSpPr>
            <p:spPr>
              <a:xfrm>
                <a:off x="8985032" y="2625297"/>
                <a:ext cx="1166858" cy="276999"/>
              </a:xfrm>
              <a:prstGeom prst="rect">
                <a:avLst/>
              </a:prstGeom>
              <a:blipFill>
                <a:blip r:embed="rId10"/>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2113960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3D010-5352-BD2B-B1EC-6C5C7FBF4ECB}"/>
              </a:ext>
            </a:extLst>
          </p:cNvPr>
          <p:cNvSpPr>
            <a:spLocks noGrp="1"/>
          </p:cNvSpPr>
          <p:nvPr>
            <p:ph type="title"/>
          </p:nvPr>
        </p:nvSpPr>
        <p:spPr/>
        <p:txBody>
          <a:bodyPr/>
          <a:lstStyle/>
          <a:p>
            <a:r>
              <a:rPr lang="en-US" dirty="0"/>
              <a:t>Eigenvalues and Eigenvectors</a:t>
            </a:r>
          </a:p>
        </p:txBody>
      </p:sp>
      <p:sp>
        <p:nvSpPr>
          <p:cNvPr id="3" name="Content Placeholder 2">
            <a:extLst>
              <a:ext uri="{FF2B5EF4-FFF2-40B4-BE49-F238E27FC236}">
                <a16:creationId xmlns:a16="http://schemas.microsoft.com/office/drawing/2014/main" id="{A7A62872-0F44-4CAA-1CED-BA362BD8EF14}"/>
              </a:ext>
            </a:extLst>
          </p:cNvPr>
          <p:cNvSpPr>
            <a:spLocks noGrp="1"/>
          </p:cNvSpPr>
          <p:nvPr>
            <p:ph idx="1"/>
          </p:nvPr>
        </p:nvSpPr>
        <p:spPr>
          <a:xfrm>
            <a:off x="1251678" y="1474471"/>
            <a:ext cx="5560602" cy="2263139"/>
          </a:xfrm>
        </p:spPr>
        <p:txBody>
          <a:bodyPr/>
          <a:lstStyle/>
          <a:p>
            <a:r>
              <a:rPr lang="en-US" dirty="0"/>
              <a:t>80 IE seats and 100 IM seats</a:t>
            </a:r>
          </a:p>
          <a:p>
            <a:r>
              <a:rPr lang="en-US" dirty="0"/>
              <a:t>Each year:</a:t>
            </a:r>
          </a:p>
          <a:p>
            <a:pPr lvl="1"/>
            <a:r>
              <a:rPr lang="en-US" dirty="0"/>
              <a:t>30% IE seats converted into IM seats</a:t>
            </a:r>
          </a:p>
          <a:p>
            <a:pPr lvl="1"/>
            <a:r>
              <a:rPr lang="en-US" dirty="0"/>
              <a:t>20% IM seats converted into IE seats</a:t>
            </a:r>
          </a:p>
          <a:p>
            <a:r>
              <a:rPr lang="en-US" dirty="0"/>
              <a:t>Total number of seats (IE + IM) remains the same</a:t>
            </a:r>
          </a:p>
        </p:txBody>
      </p:sp>
      <p:sp>
        <p:nvSpPr>
          <p:cNvPr id="4" name="Footer Placeholder 3">
            <a:extLst>
              <a:ext uri="{FF2B5EF4-FFF2-40B4-BE49-F238E27FC236}">
                <a16:creationId xmlns:a16="http://schemas.microsoft.com/office/drawing/2014/main" id="{3DA3AB24-0540-66B0-D496-10D39156DDA6}"/>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0FB0CB-2FC8-8D0E-0453-65CC7DB50D54}"/>
                  </a:ext>
                </a:extLst>
              </p:cNvPr>
              <p:cNvSpPr txBox="1"/>
              <p:nvPr/>
            </p:nvSpPr>
            <p:spPr>
              <a:xfrm>
                <a:off x="1251678" y="4003775"/>
                <a:ext cx="3554178" cy="923330"/>
              </a:xfrm>
              <a:prstGeom prst="rect">
                <a:avLst/>
              </a:prstGeom>
              <a:noFill/>
            </p:spPr>
            <p:txBody>
              <a:bodyPr wrap="none" rtlCol="0">
                <a:spAutoFit/>
              </a:bodyPr>
              <a:lstStyle/>
              <a:p>
                <a:r>
                  <a:rPr lang="en-US" dirty="0"/>
                  <a:t>After first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0.7×80+0.2×100=76</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×80+0.</m:t>
                    </m:r>
                    <m:r>
                      <a:rPr lang="en-US" b="0" i="1" smtClean="0">
                        <a:latin typeface="Cambria Math" panose="02040503050406030204" pitchFamily="18" charset="0"/>
                      </a:rPr>
                      <m:t>8</m:t>
                    </m:r>
                    <m:r>
                      <a:rPr lang="en-US" i="1">
                        <a:latin typeface="Cambria Math" panose="02040503050406030204" pitchFamily="18" charset="0"/>
                      </a:rPr>
                      <m:t>×100</m:t>
                    </m:r>
                    <m:r>
                      <a:rPr lang="en-US" b="0" i="1" smtClean="0">
                        <a:latin typeface="Cambria Math" panose="02040503050406030204" pitchFamily="18" charset="0"/>
                      </a:rPr>
                      <m:t>=104</m:t>
                    </m:r>
                  </m:oMath>
                </a14:m>
                <a:endParaRPr lang="en-US" dirty="0"/>
              </a:p>
            </p:txBody>
          </p:sp>
        </mc:Choice>
        <mc:Fallback>
          <p:sp>
            <p:nvSpPr>
              <p:cNvPr id="5" name="TextBox 4">
                <a:extLst>
                  <a:ext uri="{FF2B5EF4-FFF2-40B4-BE49-F238E27FC236}">
                    <a16:creationId xmlns:a16="http://schemas.microsoft.com/office/drawing/2014/main" id="{9E0FB0CB-2FC8-8D0E-0453-65CC7DB50D54}"/>
                  </a:ext>
                </a:extLst>
              </p:cNvPr>
              <p:cNvSpPr txBox="1">
                <a:spLocks noRot="1" noChangeAspect="1" noMove="1" noResize="1" noEditPoints="1" noAdjustHandles="1" noChangeArrowheads="1" noChangeShapeType="1" noTextEdit="1"/>
              </p:cNvSpPr>
              <p:nvPr/>
            </p:nvSpPr>
            <p:spPr>
              <a:xfrm>
                <a:off x="1251678" y="4003775"/>
                <a:ext cx="3554178" cy="923330"/>
              </a:xfrm>
              <a:prstGeom prst="rect">
                <a:avLst/>
              </a:prstGeom>
              <a:blipFill>
                <a:blip r:embed="rId2"/>
                <a:stretch>
                  <a:fillRect l="-1423" t="-4110" b="-109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20B2904-BB36-C2E9-5ACE-DAA39B8CB883}"/>
                  </a:ext>
                </a:extLst>
              </p:cNvPr>
              <p:cNvSpPr txBox="1"/>
              <p:nvPr/>
            </p:nvSpPr>
            <p:spPr>
              <a:xfrm>
                <a:off x="1251678" y="5186184"/>
                <a:ext cx="3554178" cy="923330"/>
              </a:xfrm>
              <a:prstGeom prst="rect">
                <a:avLst/>
              </a:prstGeom>
              <a:noFill/>
            </p:spPr>
            <p:txBody>
              <a:bodyPr wrap="none" rtlCol="0">
                <a:spAutoFit/>
              </a:bodyPr>
              <a:lstStyle/>
              <a:p>
                <a:r>
                  <a:rPr lang="en-US" dirty="0"/>
                  <a:t>After second year:</a:t>
                </a:r>
              </a:p>
              <a:p>
                <a:pPr marL="285750" indent="-285750">
                  <a:buFont typeface="Arial" panose="020B0604020202020204" pitchFamily="34" charset="0"/>
                  <a:buChar char="•"/>
                </a:pPr>
                <a:r>
                  <a:rPr lang="en-US" dirty="0"/>
                  <a:t>IE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0.7×76+0.2×104=74</m:t>
                    </m:r>
                  </m:oMath>
                </a14:m>
                <a:endParaRPr lang="en-US" dirty="0"/>
              </a:p>
              <a:p>
                <a:pPr marL="285750" indent="-285750">
                  <a:buFont typeface="Arial" panose="020B0604020202020204" pitchFamily="34" charset="0"/>
                  <a:buChar char="•"/>
                </a:pPr>
                <a:r>
                  <a:rPr lang="en-US" dirty="0"/>
                  <a:t>IM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0.</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76</m:t>
                    </m:r>
                    <m:r>
                      <a:rPr lang="en-US" i="1">
                        <a:latin typeface="Cambria Math" panose="02040503050406030204" pitchFamily="18" charset="0"/>
                      </a:rPr>
                      <m:t>+0.</m:t>
                    </m:r>
                    <m:r>
                      <a:rPr lang="en-US" b="0" i="1" smtClean="0">
                        <a:latin typeface="Cambria Math" panose="02040503050406030204" pitchFamily="18" charset="0"/>
                      </a:rPr>
                      <m:t>8</m:t>
                    </m:r>
                    <m:r>
                      <a:rPr lang="en-US" i="1">
                        <a:latin typeface="Cambria Math" panose="02040503050406030204" pitchFamily="18" charset="0"/>
                      </a:rPr>
                      <m:t>×10</m:t>
                    </m:r>
                    <m:r>
                      <a:rPr lang="en-US" b="0" i="1" smtClean="0">
                        <a:latin typeface="Cambria Math" panose="02040503050406030204" pitchFamily="18" charset="0"/>
                      </a:rPr>
                      <m:t>4=106</m:t>
                    </m:r>
                  </m:oMath>
                </a14:m>
                <a:endParaRPr lang="en-US" dirty="0"/>
              </a:p>
            </p:txBody>
          </p:sp>
        </mc:Choice>
        <mc:Fallback>
          <p:sp>
            <p:nvSpPr>
              <p:cNvPr id="6" name="TextBox 5">
                <a:extLst>
                  <a:ext uri="{FF2B5EF4-FFF2-40B4-BE49-F238E27FC236}">
                    <a16:creationId xmlns:a16="http://schemas.microsoft.com/office/drawing/2014/main" id="{220B2904-BB36-C2E9-5ACE-DAA39B8CB883}"/>
                  </a:ext>
                </a:extLst>
              </p:cNvPr>
              <p:cNvSpPr txBox="1">
                <a:spLocks noRot="1" noChangeAspect="1" noMove="1" noResize="1" noEditPoints="1" noAdjustHandles="1" noChangeArrowheads="1" noChangeShapeType="1" noTextEdit="1"/>
              </p:cNvSpPr>
              <p:nvPr/>
            </p:nvSpPr>
            <p:spPr>
              <a:xfrm>
                <a:off x="1251678" y="5186184"/>
                <a:ext cx="3554178" cy="923330"/>
              </a:xfrm>
              <a:prstGeom prst="rect">
                <a:avLst/>
              </a:prstGeom>
              <a:blipFill>
                <a:blip r:embed="rId3"/>
                <a:stretch>
                  <a:fillRect l="-1423" t="-2740" b="-10959"/>
                </a:stretch>
              </a:blipFill>
            </p:spPr>
            <p:txBody>
              <a:bodyPr/>
              <a:lstStyle/>
              <a:p>
                <a:r>
                  <a:rPr lang="en-US">
                    <a:noFill/>
                  </a:rPr>
                  <a:t> </a:t>
                </a:r>
              </a:p>
            </p:txBody>
          </p:sp>
        </mc:Fallback>
      </mc:AlternateContent>
      <p:graphicFrame>
        <p:nvGraphicFramePr>
          <p:cNvPr id="7" name="Table 7">
            <a:extLst>
              <a:ext uri="{FF2B5EF4-FFF2-40B4-BE49-F238E27FC236}">
                <a16:creationId xmlns:a16="http://schemas.microsoft.com/office/drawing/2014/main" id="{3CECB439-E067-9BD8-6386-9BF96440D588}"/>
              </a:ext>
            </a:extLst>
          </p:cNvPr>
          <p:cNvGraphicFramePr>
            <a:graphicFrameLocks noGrp="1"/>
          </p:cNvGraphicFramePr>
          <p:nvPr/>
        </p:nvGraphicFramePr>
        <p:xfrm>
          <a:off x="5435879" y="3723760"/>
          <a:ext cx="1950267" cy="1483360"/>
        </p:xfrm>
        <a:graphic>
          <a:graphicData uri="http://schemas.openxmlformats.org/drawingml/2006/table">
            <a:tbl>
              <a:tblPr firstRow="1" bandRow="1">
                <a:tableStyleId>{5C22544A-7EE6-4342-B048-85BDC9FD1C3A}</a:tableStyleId>
              </a:tblPr>
              <a:tblGrid>
                <a:gridCol w="852987">
                  <a:extLst>
                    <a:ext uri="{9D8B030D-6E8A-4147-A177-3AD203B41FA5}">
                      <a16:colId xmlns:a16="http://schemas.microsoft.com/office/drawing/2014/main" val="3428951824"/>
                    </a:ext>
                  </a:extLst>
                </a:gridCol>
                <a:gridCol w="525780">
                  <a:extLst>
                    <a:ext uri="{9D8B030D-6E8A-4147-A177-3AD203B41FA5}">
                      <a16:colId xmlns:a16="http://schemas.microsoft.com/office/drawing/2014/main" val="677127357"/>
                    </a:ext>
                  </a:extLst>
                </a:gridCol>
                <a:gridCol w="571500">
                  <a:extLst>
                    <a:ext uri="{9D8B030D-6E8A-4147-A177-3AD203B41FA5}">
                      <a16:colId xmlns:a16="http://schemas.microsoft.com/office/drawing/2014/main" val="3600451220"/>
                    </a:ext>
                  </a:extLst>
                </a:gridCol>
              </a:tblGrid>
              <a:tr h="370840">
                <a:tc>
                  <a:txBody>
                    <a:bodyPr/>
                    <a:lstStyle/>
                    <a:p>
                      <a:r>
                        <a:rPr lang="en-US" dirty="0"/>
                        <a:t>Year</a:t>
                      </a:r>
                    </a:p>
                  </a:txBody>
                  <a:tcPr/>
                </a:tc>
                <a:tc>
                  <a:txBody>
                    <a:bodyPr/>
                    <a:lstStyle/>
                    <a:p>
                      <a:r>
                        <a:rPr lang="en-US" dirty="0"/>
                        <a:t>IE</a:t>
                      </a:r>
                    </a:p>
                  </a:txBody>
                  <a:tcPr/>
                </a:tc>
                <a:tc>
                  <a:txBody>
                    <a:bodyPr/>
                    <a:lstStyle/>
                    <a:p>
                      <a:r>
                        <a:rPr lang="en-US" dirty="0"/>
                        <a:t>IM</a:t>
                      </a:r>
                    </a:p>
                  </a:txBody>
                  <a:tcPr/>
                </a:tc>
                <a:extLst>
                  <a:ext uri="{0D108BD9-81ED-4DB2-BD59-A6C34878D82A}">
                    <a16:rowId xmlns:a16="http://schemas.microsoft.com/office/drawing/2014/main" val="1150550697"/>
                  </a:ext>
                </a:extLst>
              </a:tr>
              <a:tr h="370840">
                <a:tc>
                  <a:txBody>
                    <a:bodyPr/>
                    <a:lstStyle/>
                    <a:p>
                      <a:r>
                        <a:rPr lang="en-US" dirty="0"/>
                        <a:t>Year 0</a:t>
                      </a:r>
                    </a:p>
                  </a:txBody>
                  <a:tcPr/>
                </a:tc>
                <a:tc>
                  <a:txBody>
                    <a:bodyPr/>
                    <a:lstStyle/>
                    <a:p>
                      <a:r>
                        <a:rPr lang="en-US" dirty="0"/>
                        <a:t>80</a:t>
                      </a:r>
                    </a:p>
                  </a:txBody>
                  <a:tcPr/>
                </a:tc>
                <a:tc>
                  <a:txBody>
                    <a:bodyPr/>
                    <a:lstStyle/>
                    <a:p>
                      <a:r>
                        <a:rPr lang="en-US" dirty="0"/>
                        <a:t>100</a:t>
                      </a:r>
                    </a:p>
                  </a:txBody>
                  <a:tcPr/>
                </a:tc>
                <a:extLst>
                  <a:ext uri="{0D108BD9-81ED-4DB2-BD59-A6C34878D82A}">
                    <a16:rowId xmlns:a16="http://schemas.microsoft.com/office/drawing/2014/main" val="2833196901"/>
                  </a:ext>
                </a:extLst>
              </a:tr>
              <a:tr h="370840">
                <a:tc>
                  <a:txBody>
                    <a:bodyPr/>
                    <a:lstStyle/>
                    <a:p>
                      <a:r>
                        <a:rPr lang="en-US" dirty="0"/>
                        <a:t>Year 1</a:t>
                      </a:r>
                    </a:p>
                  </a:txBody>
                  <a:tcPr/>
                </a:tc>
                <a:tc>
                  <a:txBody>
                    <a:bodyPr/>
                    <a:lstStyle/>
                    <a:p>
                      <a:r>
                        <a:rPr lang="en-US" dirty="0"/>
                        <a:t>76</a:t>
                      </a:r>
                    </a:p>
                  </a:txBody>
                  <a:tcPr/>
                </a:tc>
                <a:tc>
                  <a:txBody>
                    <a:bodyPr/>
                    <a:lstStyle/>
                    <a:p>
                      <a:r>
                        <a:rPr lang="en-US" dirty="0"/>
                        <a:t>104</a:t>
                      </a:r>
                    </a:p>
                  </a:txBody>
                  <a:tcPr/>
                </a:tc>
                <a:extLst>
                  <a:ext uri="{0D108BD9-81ED-4DB2-BD59-A6C34878D82A}">
                    <a16:rowId xmlns:a16="http://schemas.microsoft.com/office/drawing/2014/main" val="3478910284"/>
                  </a:ext>
                </a:extLst>
              </a:tr>
              <a:tr h="370840">
                <a:tc>
                  <a:txBody>
                    <a:bodyPr/>
                    <a:lstStyle/>
                    <a:p>
                      <a:r>
                        <a:rPr lang="en-US" dirty="0"/>
                        <a:t>Year 2</a:t>
                      </a:r>
                    </a:p>
                  </a:txBody>
                  <a:tcPr/>
                </a:tc>
                <a:tc>
                  <a:txBody>
                    <a:bodyPr/>
                    <a:lstStyle/>
                    <a:p>
                      <a:r>
                        <a:rPr lang="en-US" dirty="0"/>
                        <a:t>74</a:t>
                      </a:r>
                    </a:p>
                  </a:txBody>
                  <a:tcPr/>
                </a:tc>
                <a:tc>
                  <a:txBody>
                    <a:bodyPr/>
                    <a:lstStyle/>
                    <a:p>
                      <a:r>
                        <a:rPr lang="en-US" dirty="0"/>
                        <a:t>106</a:t>
                      </a:r>
                    </a:p>
                  </a:txBody>
                  <a:tcPr/>
                </a:tc>
                <a:extLst>
                  <a:ext uri="{0D108BD9-81ED-4DB2-BD59-A6C34878D82A}">
                    <a16:rowId xmlns:a16="http://schemas.microsoft.com/office/drawing/2014/main" val="2361486340"/>
                  </a:ext>
                </a:extLst>
              </a:tr>
            </a:tbl>
          </a:graphicData>
        </a:graphic>
      </p:graphicFrame>
      <p:sp>
        <p:nvSpPr>
          <p:cNvPr id="9" name="Rounded Rectangle 8">
            <a:extLst>
              <a:ext uri="{FF2B5EF4-FFF2-40B4-BE49-F238E27FC236}">
                <a16:creationId xmlns:a16="http://schemas.microsoft.com/office/drawing/2014/main" id="{1B9846AA-2E3C-8F82-895D-5B0AA94101A0}"/>
              </a:ext>
            </a:extLst>
          </p:cNvPr>
          <p:cNvSpPr/>
          <p:nvPr/>
        </p:nvSpPr>
        <p:spPr>
          <a:xfrm>
            <a:off x="5193717" y="5391349"/>
            <a:ext cx="2434590" cy="8001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Will the IE seats go to zero eventually?</a:t>
            </a:r>
          </a:p>
        </p:txBody>
      </p:sp>
      <p:cxnSp>
        <p:nvCxnSpPr>
          <p:cNvPr id="8" name="Straight Arrow Connector 7">
            <a:extLst>
              <a:ext uri="{FF2B5EF4-FFF2-40B4-BE49-F238E27FC236}">
                <a16:creationId xmlns:a16="http://schemas.microsoft.com/office/drawing/2014/main" id="{45BCFA6A-66F0-D76A-DFAC-B1F39AB9EBC7}"/>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F8A7729-D473-FF73-F435-E64FBF9EC2CE}"/>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38CE30E-EB80-6938-22F2-DB4BF746E488}"/>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17" name="TextBox 16">
                <a:extLst>
                  <a:ext uri="{FF2B5EF4-FFF2-40B4-BE49-F238E27FC236}">
                    <a16:creationId xmlns:a16="http://schemas.microsoft.com/office/drawing/2014/main" id="{838CE30E-EB80-6938-22F2-DB4BF746E488}"/>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BC97075-D390-4A0D-7A80-9C2BB99DA6B6}"/>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18" name="TextBox 17">
                <a:extLst>
                  <a:ext uri="{FF2B5EF4-FFF2-40B4-BE49-F238E27FC236}">
                    <a16:creationId xmlns:a16="http://schemas.microsoft.com/office/drawing/2014/main" id="{6BC97075-D390-4A0D-7A80-9C2BB99DA6B6}"/>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45E3D69C-F67C-7946-88FB-60CA4FE52D56}"/>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36ACF19-2051-C08E-EA6B-92EFAE949BC8}"/>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21" name="TextBox 20">
                <a:extLst>
                  <a:ext uri="{FF2B5EF4-FFF2-40B4-BE49-F238E27FC236}">
                    <a16:creationId xmlns:a16="http://schemas.microsoft.com/office/drawing/2014/main" id="{636ACF19-2051-C08E-EA6B-92EFAE949BC8}"/>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53AE140-966D-E81B-92B8-97BBE4757A14}"/>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22" name="TextBox 21">
                <a:extLst>
                  <a:ext uri="{FF2B5EF4-FFF2-40B4-BE49-F238E27FC236}">
                    <a16:creationId xmlns:a16="http://schemas.microsoft.com/office/drawing/2014/main" id="{A53AE140-966D-E81B-92B8-97BBE4757A14}"/>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7EA3716F-308A-A08C-B991-12E5365F0A5E}"/>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23" name="TextBox 22">
                <a:extLst>
                  <a:ext uri="{FF2B5EF4-FFF2-40B4-BE49-F238E27FC236}">
                    <a16:creationId xmlns:a16="http://schemas.microsoft.com/office/drawing/2014/main" id="{7EA3716F-308A-A08C-B991-12E5365F0A5E}"/>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7A83AF8-B084-3831-6556-6DFB9EBB7608}"/>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45BAFB3-6B41-44CA-7576-2B0785050EFB}"/>
                  </a:ext>
                </a:extLst>
              </p:cNvPr>
              <p:cNvSpPr txBox="1"/>
              <p:nvPr/>
            </p:nvSpPr>
            <p:spPr>
              <a:xfrm>
                <a:off x="9246870" y="287535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4" name="TextBox 13">
                <a:extLst>
                  <a:ext uri="{FF2B5EF4-FFF2-40B4-BE49-F238E27FC236}">
                    <a16:creationId xmlns:a16="http://schemas.microsoft.com/office/drawing/2014/main" id="{945BAFB3-6B41-44CA-7576-2B0785050EFB}"/>
                  </a:ext>
                </a:extLst>
              </p:cNvPr>
              <p:cNvSpPr txBox="1">
                <a:spLocks noRot="1" noChangeAspect="1" noMove="1" noResize="1" noEditPoints="1" noAdjustHandles="1" noChangeArrowheads="1" noChangeShapeType="1" noTextEdit="1"/>
              </p:cNvSpPr>
              <p:nvPr/>
            </p:nvSpPr>
            <p:spPr>
              <a:xfrm>
                <a:off x="9246870" y="2875354"/>
                <a:ext cx="1170449" cy="276999"/>
              </a:xfrm>
              <a:prstGeom prst="rect">
                <a:avLst/>
              </a:prstGeom>
              <a:blipFill>
                <a:blip r:embed="rId9"/>
                <a:stretch>
                  <a:fillRect b="-8696"/>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0767FCF6-5A84-1B0D-6F54-152C4ADA5201}"/>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5704CCC-FA08-9821-218F-9D495A528A4E}"/>
                  </a:ext>
                </a:extLst>
              </p:cNvPr>
              <p:cNvSpPr txBox="1"/>
              <p:nvPr/>
            </p:nvSpPr>
            <p:spPr>
              <a:xfrm>
                <a:off x="8985032" y="262529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24" name="TextBox 23">
                <a:extLst>
                  <a:ext uri="{FF2B5EF4-FFF2-40B4-BE49-F238E27FC236}">
                    <a16:creationId xmlns:a16="http://schemas.microsoft.com/office/drawing/2014/main" id="{B5704CCC-FA08-9821-218F-9D495A528A4E}"/>
                  </a:ext>
                </a:extLst>
              </p:cNvPr>
              <p:cNvSpPr txBox="1">
                <a:spLocks noRot="1" noChangeAspect="1" noMove="1" noResize="1" noEditPoints="1" noAdjustHandles="1" noChangeArrowheads="1" noChangeShapeType="1" noTextEdit="1"/>
              </p:cNvSpPr>
              <p:nvPr/>
            </p:nvSpPr>
            <p:spPr>
              <a:xfrm>
                <a:off x="8985032" y="2625297"/>
                <a:ext cx="1166858" cy="276999"/>
              </a:xfrm>
              <a:prstGeom prst="rect">
                <a:avLst/>
              </a:prstGeom>
              <a:blipFill>
                <a:blip r:embed="rId10"/>
                <a:stretch>
                  <a:fillRect b="-869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4EB5208C-2874-FE51-9A3F-2EBB84271469}"/>
              </a:ext>
            </a:extLst>
          </p:cNvPr>
          <p:cNvCxnSpPr>
            <a:cxnSpLocks/>
          </p:cNvCxnSpPr>
          <p:nvPr/>
        </p:nvCxnSpPr>
        <p:spPr>
          <a:xfrm flipV="1">
            <a:off x="8256562" y="2667088"/>
            <a:ext cx="626266" cy="194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B4AD4F9D-9DEF-0981-2A3F-A3D721BFBDF1}"/>
                  </a:ext>
                </a:extLst>
              </p:cNvPr>
              <p:cNvSpPr txBox="1"/>
              <p:nvPr/>
            </p:nvSpPr>
            <p:spPr>
              <a:xfrm>
                <a:off x="8770370" y="2390089"/>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=(74, 106)</m:t>
                      </m:r>
                    </m:oMath>
                  </m:oMathPara>
                </a14:m>
                <a:endParaRPr lang="en-US" sz="1200" dirty="0"/>
              </a:p>
            </p:txBody>
          </p:sp>
        </mc:Choice>
        <mc:Fallback>
          <p:sp>
            <p:nvSpPr>
              <p:cNvPr id="29" name="TextBox 28">
                <a:extLst>
                  <a:ext uri="{FF2B5EF4-FFF2-40B4-BE49-F238E27FC236}">
                    <a16:creationId xmlns:a16="http://schemas.microsoft.com/office/drawing/2014/main" id="{B4AD4F9D-9DEF-0981-2A3F-A3D721BFBDF1}"/>
                  </a:ext>
                </a:extLst>
              </p:cNvPr>
              <p:cNvSpPr txBox="1">
                <a:spLocks noRot="1" noChangeAspect="1" noMove="1" noResize="1" noEditPoints="1" noAdjustHandles="1" noChangeArrowheads="1" noChangeShapeType="1" noTextEdit="1"/>
              </p:cNvSpPr>
              <p:nvPr/>
            </p:nvSpPr>
            <p:spPr>
              <a:xfrm>
                <a:off x="8770370" y="2390089"/>
                <a:ext cx="1170449" cy="276999"/>
              </a:xfrm>
              <a:prstGeom prst="rect">
                <a:avLst/>
              </a:prstGeom>
              <a:blipFill>
                <a:blip r:embed="rId11"/>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3488727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Eigenvalues and eigenvectors</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7A72B3-EE13-7EE9-84BF-E2E19C664D85}"/>
                  </a:ext>
                </a:extLst>
              </p:cNvPr>
              <p:cNvSpPr txBox="1"/>
              <p:nvPr/>
            </p:nvSpPr>
            <p:spPr>
              <a:xfrm>
                <a:off x="1251678" y="1500605"/>
                <a:ext cx="3207225" cy="830997"/>
              </a:xfrm>
              <a:prstGeom prst="rect">
                <a:avLst/>
              </a:prstGeom>
              <a:noFill/>
            </p:spPr>
            <p:txBody>
              <a:bodyPr wrap="none" rtlCol="0">
                <a:spAutoFit/>
              </a:bodyPr>
              <a:lstStyle/>
              <a:p>
                <a:r>
                  <a:rPr lang="en-US" sz="1600" dirty="0"/>
                  <a:t>After first year:</a:t>
                </a:r>
              </a:p>
              <a:p>
                <a:pPr marL="285750" indent="-285750">
                  <a:buFont typeface="Arial" panose="020B0604020202020204" pitchFamily="34" charset="0"/>
                  <a:buChar char="•"/>
                </a:pPr>
                <a:r>
                  <a:rPr lang="en-US" sz="1600" dirty="0"/>
                  <a:t>IE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0.7×80+0.2×100=76</m:t>
                    </m:r>
                  </m:oMath>
                </a14:m>
                <a:endParaRPr lang="en-US" sz="1600" dirty="0"/>
              </a:p>
              <a:p>
                <a:pPr marL="285750" indent="-285750">
                  <a:buFont typeface="Arial" panose="020B0604020202020204" pitchFamily="34" charset="0"/>
                  <a:buChar char="•"/>
                </a:pPr>
                <a:r>
                  <a:rPr lang="en-US" sz="1600" dirty="0"/>
                  <a:t>IM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3</m:t>
                    </m:r>
                    <m:r>
                      <a:rPr lang="en-US" sz="1600" i="1">
                        <a:latin typeface="Cambria Math" panose="02040503050406030204" pitchFamily="18" charset="0"/>
                      </a:rPr>
                      <m:t>×80+0.</m:t>
                    </m:r>
                    <m:r>
                      <a:rPr lang="en-US" sz="1600" b="0" i="1" smtClean="0">
                        <a:latin typeface="Cambria Math" panose="02040503050406030204" pitchFamily="18" charset="0"/>
                      </a:rPr>
                      <m:t>8</m:t>
                    </m:r>
                    <m:r>
                      <a:rPr lang="en-US" sz="1600" i="1">
                        <a:latin typeface="Cambria Math" panose="02040503050406030204" pitchFamily="18" charset="0"/>
                      </a:rPr>
                      <m:t>×100</m:t>
                    </m:r>
                    <m:r>
                      <a:rPr lang="en-US" sz="1600" b="0" i="1" smtClean="0">
                        <a:latin typeface="Cambria Math" panose="02040503050406030204" pitchFamily="18" charset="0"/>
                      </a:rPr>
                      <m:t>=104</m:t>
                    </m:r>
                  </m:oMath>
                </a14:m>
                <a:endParaRPr lang="en-US" sz="1600" dirty="0"/>
              </a:p>
            </p:txBody>
          </p:sp>
        </mc:Choice>
        <mc:Fallback>
          <p:sp>
            <p:nvSpPr>
              <p:cNvPr id="5" name="TextBox 4">
                <a:extLst>
                  <a:ext uri="{FF2B5EF4-FFF2-40B4-BE49-F238E27FC236}">
                    <a16:creationId xmlns:a16="http://schemas.microsoft.com/office/drawing/2014/main" id="{027A72B3-EE13-7EE9-84BF-E2E19C664D85}"/>
                  </a:ext>
                </a:extLst>
              </p:cNvPr>
              <p:cNvSpPr txBox="1">
                <a:spLocks noRot="1" noChangeAspect="1" noMove="1" noResize="1" noEditPoints="1" noAdjustHandles="1" noChangeArrowheads="1" noChangeShapeType="1" noTextEdit="1"/>
              </p:cNvSpPr>
              <p:nvPr/>
            </p:nvSpPr>
            <p:spPr>
              <a:xfrm>
                <a:off x="1251678" y="1500605"/>
                <a:ext cx="3207225" cy="830997"/>
              </a:xfrm>
              <a:prstGeom prst="rect">
                <a:avLst/>
              </a:prstGeom>
              <a:blipFill>
                <a:blip r:embed="rId2"/>
                <a:stretch>
                  <a:fillRect l="-791" t="-303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0C7620-06DA-FA2C-D12B-45A22C08D967}"/>
                  </a:ext>
                </a:extLst>
              </p:cNvPr>
              <p:cNvSpPr txBox="1"/>
              <p:nvPr/>
            </p:nvSpPr>
            <p:spPr>
              <a:xfrm>
                <a:off x="1251678" y="2649572"/>
                <a:ext cx="3207353" cy="656846"/>
              </a:xfrm>
              <a:prstGeom prst="rect">
                <a:avLst/>
              </a:prstGeom>
              <a:noFill/>
            </p:spPr>
            <p:txBody>
              <a:bodyPr wrap="none" lIns="0" tIns="0" rIns="0" bIns="0" rtlCol="0">
                <a:spAutoFit/>
              </a:bodyPr>
              <a:lstStyle/>
              <a:p>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80</m:t>
                              </m:r>
                            </m:e>
                          </m:mr>
                          <m:mr>
                            <m:e>
                              <m:r>
                                <a:rPr lang="en-US" sz="1600" b="0" i="1" smtClean="0">
                                  <a:latin typeface="Cambria Math" panose="02040503050406030204" pitchFamily="18" charset="0"/>
                                </a:rPr>
                                <m:t>100</m:t>
                              </m:r>
                            </m:e>
                          </m:mr>
                        </m:m>
                      </m:e>
                    </m:d>
                  </m:oMath>
                </a14:m>
                <a:r>
                  <a:rPr lang="en-US" sz="1600" dirty="0"/>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0.7</m:t>
                              </m:r>
                            </m:e>
                            <m:e>
                              <m:r>
                                <a:rPr lang="en-US" sz="1600" b="0" i="1" smtClean="0">
                                  <a:latin typeface="Cambria Math" panose="02040503050406030204" pitchFamily="18" charset="0"/>
                                </a:rPr>
                                <m:t>0.2</m:t>
                              </m:r>
                            </m:e>
                          </m:mr>
                          <m:mr>
                            <m:e>
                              <m:r>
                                <a:rPr lang="en-US" sz="1600" b="0" i="1" smtClean="0">
                                  <a:latin typeface="Cambria Math" panose="02040503050406030204" pitchFamily="18" charset="0"/>
                                </a:rPr>
                                <m:t>0.3</m:t>
                              </m:r>
                            </m:e>
                            <m:e>
                              <m:r>
                                <a:rPr lang="en-US" sz="1600" b="0" i="1" smtClean="0">
                                  <a:latin typeface="Cambria Math" panose="02040503050406030204" pitchFamily="18" charset="0"/>
                                </a:rPr>
                                <m:t>0.8</m:t>
                              </m:r>
                            </m:e>
                          </m:mr>
                        </m:m>
                      </m:e>
                    </m:d>
                  </m:oMath>
                </a14:m>
                <a:endParaRPr lang="en-US" sz="1600" dirty="0"/>
              </a:p>
              <a:p>
                <a:pPr/>
                <a:endParaRPr lang="en-US" sz="1600" dirty="0"/>
              </a:p>
            </p:txBody>
          </p:sp>
        </mc:Choice>
        <mc:Fallback>
          <p:sp>
            <p:nvSpPr>
              <p:cNvPr id="6" name="TextBox 5">
                <a:extLst>
                  <a:ext uri="{FF2B5EF4-FFF2-40B4-BE49-F238E27FC236}">
                    <a16:creationId xmlns:a16="http://schemas.microsoft.com/office/drawing/2014/main" id="{E60C7620-06DA-FA2C-D12B-45A22C08D967}"/>
                  </a:ext>
                </a:extLst>
              </p:cNvPr>
              <p:cNvSpPr txBox="1">
                <a:spLocks noRot="1" noChangeAspect="1" noMove="1" noResize="1" noEditPoints="1" noAdjustHandles="1" noChangeArrowheads="1" noChangeShapeType="1" noTextEdit="1"/>
              </p:cNvSpPr>
              <p:nvPr/>
            </p:nvSpPr>
            <p:spPr>
              <a:xfrm>
                <a:off x="1251678" y="2649572"/>
                <a:ext cx="3207353" cy="656846"/>
              </a:xfrm>
              <a:prstGeom prst="rect">
                <a:avLst/>
              </a:prstGeom>
              <a:blipFill>
                <a:blip r:embed="rId3"/>
                <a:stretch>
                  <a:fillRect l="-1976" t="-1887"/>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B629B7F8-6AFD-5184-2AD0-93ADB7D2AE7F}"/>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72AFD1-BE3A-7402-E311-154859EB5FCE}"/>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10B42C3-5024-3653-6DCE-AE2DA9F95A14}"/>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9" name="TextBox 8">
                <a:extLst>
                  <a:ext uri="{FF2B5EF4-FFF2-40B4-BE49-F238E27FC236}">
                    <a16:creationId xmlns:a16="http://schemas.microsoft.com/office/drawing/2014/main" id="{210B42C3-5024-3653-6DCE-AE2DA9F95A14}"/>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56CF178-83F1-1F0C-0769-C8FA18D293C0}"/>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10" name="TextBox 9">
                <a:extLst>
                  <a:ext uri="{FF2B5EF4-FFF2-40B4-BE49-F238E27FC236}">
                    <a16:creationId xmlns:a16="http://schemas.microsoft.com/office/drawing/2014/main" id="{956CF178-83F1-1F0C-0769-C8FA18D293C0}"/>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12C83C2C-1797-BA20-4807-F529E8853AF7}"/>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41DDC74-20DA-6375-5273-7747972AB0BF}"/>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2" name="TextBox 11">
                <a:extLst>
                  <a:ext uri="{FF2B5EF4-FFF2-40B4-BE49-F238E27FC236}">
                    <a16:creationId xmlns:a16="http://schemas.microsoft.com/office/drawing/2014/main" id="{D41DDC74-20DA-6375-5273-7747972AB0BF}"/>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342741C-5D6C-6996-4787-6EBE101F110F}"/>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3" name="TextBox 12">
                <a:extLst>
                  <a:ext uri="{FF2B5EF4-FFF2-40B4-BE49-F238E27FC236}">
                    <a16:creationId xmlns:a16="http://schemas.microsoft.com/office/drawing/2014/main" id="{1342741C-5D6C-6996-4787-6EBE101F110F}"/>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B80EF3B-849B-F4D8-1BA5-16A32134741C}"/>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4" name="TextBox 13">
                <a:extLst>
                  <a:ext uri="{FF2B5EF4-FFF2-40B4-BE49-F238E27FC236}">
                    <a16:creationId xmlns:a16="http://schemas.microsoft.com/office/drawing/2014/main" id="{5B80EF3B-849B-F4D8-1BA5-16A32134741C}"/>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3C2F155-32BD-8C7D-E58B-10D67FABF39A}"/>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31986BE-0FDA-4199-D923-833CE9175017}"/>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6" name="TextBox 15">
                <a:extLst>
                  <a:ext uri="{FF2B5EF4-FFF2-40B4-BE49-F238E27FC236}">
                    <a16:creationId xmlns:a16="http://schemas.microsoft.com/office/drawing/2014/main" id="{A31986BE-0FDA-4199-D923-833CE9175017}"/>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9"/>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1298547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Eigenvalues and eigenvectors</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7A72B3-EE13-7EE9-84BF-E2E19C664D85}"/>
                  </a:ext>
                </a:extLst>
              </p:cNvPr>
              <p:cNvSpPr txBox="1"/>
              <p:nvPr/>
            </p:nvSpPr>
            <p:spPr>
              <a:xfrm>
                <a:off x="1251678" y="1500605"/>
                <a:ext cx="3207225" cy="830997"/>
              </a:xfrm>
              <a:prstGeom prst="rect">
                <a:avLst/>
              </a:prstGeom>
              <a:noFill/>
            </p:spPr>
            <p:txBody>
              <a:bodyPr wrap="none" rtlCol="0">
                <a:spAutoFit/>
              </a:bodyPr>
              <a:lstStyle/>
              <a:p>
                <a:r>
                  <a:rPr lang="en-US" sz="1600" dirty="0"/>
                  <a:t>After first year:</a:t>
                </a:r>
              </a:p>
              <a:p>
                <a:pPr marL="285750" indent="-285750">
                  <a:buFont typeface="Arial" panose="020B0604020202020204" pitchFamily="34" charset="0"/>
                  <a:buChar char="•"/>
                </a:pPr>
                <a:r>
                  <a:rPr lang="en-US" sz="1600" dirty="0"/>
                  <a:t>IE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0.7×80+0.2×100=76</m:t>
                    </m:r>
                  </m:oMath>
                </a14:m>
                <a:endParaRPr lang="en-US" sz="1600" dirty="0"/>
              </a:p>
              <a:p>
                <a:pPr marL="285750" indent="-285750">
                  <a:buFont typeface="Arial" panose="020B0604020202020204" pitchFamily="34" charset="0"/>
                  <a:buChar char="•"/>
                </a:pPr>
                <a:r>
                  <a:rPr lang="en-US" sz="1600" dirty="0"/>
                  <a:t>IM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3</m:t>
                    </m:r>
                    <m:r>
                      <a:rPr lang="en-US" sz="1600" i="1">
                        <a:latin typeface="Cambria Math" panose="02040503050406030204" pitchFamily="18" charset="0"/>
                      </a:rPr>
                      <m:t>×80+0.</m:t>
                    </m:r>
                    <m:r>
                      <a:rPr lang="en-US" sz="1600" b="0" i="1" smtClean="0">
                        <a:latin typeface="Cambria Math" panose="02040503050406030204" pitchFamily="18" charset="0"/>
                      </a:rPr>
                      <m:t>8</m:t>
                    </m:r>
                    <m:r>
                      <a:rPr lang="en-US" sz="1600" i="1">
                        <a:latin typeface="Cambria Math" panose="02040503050406030204" pitchFamily="18" charset="0"/>
                      </a:rPr>
                      <m:t>×100</m:t>
                    </m:r>
                    <m:r>
                      <a:rPr lang="en-US" sz="1600" b="0" i="1" smtClean="0">
                        <a:latin typeface="Cambria Math" panose="02040503050406030204" pitchFamily="18" charset="0"/>
                      </a:rPr>
                      <m:t>=104</m:t>
                    </m:r>
                  </m:oMath>
                </a14:m>
                <a:endParaRPr lang="en-US" sz="1600" dirty="0"/>
              </a:p>
            </p:txBody>
          </p:sp>
        </mc:Choice>
        <mc:Fallback>
          <p:sp>
            <p:nvSpPr>
              <p:cNvPr id="5" name="TextBox 4">
                <a:extLst>
                  <a:ext uri="{FF2B5EF4-FFF2-40B4-BE49-F238E27FC236}">
                    <a16:creationId xmlns:a16="http://schemas.microsoft.com/office/drawing/2014/main" id="{027A72B3-EE13-7EE9-84BF-E2E19C664D85}"/>
                  </a:ext>
                </a:extLst>
              </p:cNvPr>
              <p:cNvSpPr txBox="1">
                <a:spLocks noRot="1" noChangeAspect="1" noMove="1" noResize="1" noEditPoints="1" noAdjustHandles="1" noChangeArrowheads="1" noChangeShapeType="1" noTextEdit="1"/>
              </p:cNvSpPr>
              <p:nvPr/>
            </p:nvSpPr>
            <p:spPr>
              <a:xfrm>
                <a:off x="1251678" y="1500605"/>
                <a:ext cx="3207225" cy="830997"/>
              </a:xfrm>
              <a:prstGeom prst="rect">
                <a:avLst/>
              </a:prstGeom>
              <a:blipFill>
                <a:blip r:embed="rId2"/>
                <a:stretch>
                  <a:fillRect l="-791" t="-303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0C7620-06DA-FA2C-D12B-45A22C08D967}"/>
                  </a:ext>
                </a:extLst>
              </p:cNvPr>
              <p:cNvSpPr txBox="1"/>
              <p:nvPr/>
            </p:nvSpPr>
            <p:spPr>
              <a:xfrm>
                <a:off x="1251678" y="2649572"/>
                <a:ext cx="3246530" cy="1313693"/>
              </a:xfrm>
              <a:prstGeom prst="rect">
                <a:avLst/>
              </a:prstGeom>
              <a:noFill/>
            </p:spPr>
            <p:txBody>
              <a:bodyPr wrap="none" lIns="0" tIns="0" rIns="0" bIns="0" rtlCol="0">
                <a:spAutoFit/>
              </a:bodyPr>
              <a:lstStyle/>
              <a:p>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80</m:t>
                              </m:r>
                            </m:e>
                          </m:mr>
                          <m:mr>
                            <m:e>
                              <m:r>
                                <a:rPr lang="en-US" sz="1600" b="0" i="1" smtClean="0">
                                  <a:latin typeface="Cambria Math" panose="02040503050406030204" pitchFamily="18" charset="0"/>
                                </a:rPr>
                                <m:t>100</m:t>
                              </m:r>
                            </m:e>
                          </m:mr>
                        </m:m>
                      </m:e>
                    </m:d>
                  </m:oMath>
                </a14:m>
                <a:r>
                  <a:rPr lang="en-US" sz="1600" dirty="0"/>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0.7</m:t>
                              </m:r>
                            </m:e>
                            <m:e>
                              <m:r>
                                <a:rPr lang="en-US" sz="1600" b="0" i="1" smtClean="0">
                                  <a:latin typeface="Cambria Math" panose="02040503050406030204" pitchFamily="18" charset="0"/>
                                </a:rPr>
                                <m:t>0.2</m:t>
                              </m:r>
                            </m:e>
                          </m:mr>
                          <m:mr>
                            <m:e>
                              <m:r>
                                <a:rPr lang="en-US" sz="1600" b="0" i="1" smtClean="0">
                                  <a:latin typeface="Cambria Math" panose="02040503050406030204" pitchFamily="18" charset="0"/>
                                </a:rPr>
                                <m:t>0.3</m:t>
                              </m:r>
                            </m:e>
                            <m:e>
                              <m:r>
                                <a:rPr lang="en-US" sz="1600" b="0" i="1" smtClean="0">
                                  <a:latin typeface="Cambria Math" panose="02040503050406030204" pitchFamily="18" charset="0"/>
                                </a:rPr>
                                <m:t>0.8</m:t>
                              </m:r>
                            </m:e>
                          </m:mr>
                        </m:m>
                      </m:e>
                    </m:d>
                  </m:oMath>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8</m:t>
                                </m:r>
                                <m:r>
                                  <a:rPr lang="en-US" sz="1600" i="1">
                                    <a:latin typeface="Cambria Math" panose="02040503050406030204" pitchFamily="18" charset="0"/>
                                  </a:rPr>
                                  <m:t>0</m:t>
                                </m:r>
                              </m:e>
                            </m:mr>
                            <m:mr>
                              <m:e>
                                <m:r>
                                  <a:rPr lang="en-US" sz="1600" i="1">
                                    <a:latin typeface="Cambria Math" panose="02040503050406030204" pitchFamily="18" charset="0"/>
                                  </a:rPr>
                                  <m:t>100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oMath>
                  </m:oMathPara>
                </a14:m>
                <a:endParaRPr lang="en-US" sz="1600" dirty="0"/>
              </a:p>
              <a:p>
                <a:pPr/>
                <a:endParaRPr lang="en-US" sz="1600" dirty="0"/>
              </a:p>
            </p:txBody>
          </p:sp>
        </mc:Choice>
        <mc:Fallback>
          <p:sp>
            <p:nvSpPr>
              <p:cNvPr id="6" name="TextBox 5">
                <a:extLst>
                  <a:ext uri="{FF2B5EF4-FFF2-40B4-BE49-F238E27FC236}">
                    <a16:creationId xmlns:a16="http://schemas.microsoft.com/office/drawing/2014/main" id="{E60C7620-06DA-FA2C-D12B-45A22C08D967}"/>
                  </a:ext>
                </a:extLst>
              </p:cNvPr>
              <p:cNvSpPr txBox="1">
                <a:spLocks noRot="1" noChangeAspect="1" noMove="1" noResize="1" noEditPoints="1" noAdjustHandles="1" noChangeArrowheads="1" noChangeShapeType="1" noTextEdit="1"/>
              </p:cNvSpPr>
              <p:nvPr/>
            </p:nvSpPr>
            <p:spPr>
              <a:xfrm>
                <a:off x="1251678" y="2649572"/>
                <a:ext cx="3246530" cy="1313693"/>
              </a:xfrm>
              <a:prstGeom prst="rect">
                <a:avLst/>
              </a:prstGeom>
              <a:blipFill>
                <a:blip r:embed="rId3"/>
                <a:stretch>
                  <a:fillRect l="-1946" t="-962"/>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8B023E9-94BC-A779-EE45-5E292595FD64}"/>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E321DD4-35C7-182B-1F18-482A3BF6A0D6}"/>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2570B10-58EC-7CC8-4F09-A7FB1D681037}"/>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8" name="TextBox 7">
                <a:extLst>
                  <a:ext uri="{FF2B5EF4-FFF2-40B4-BE49-F238E27FC236}">
                    <a16:creationId xmlns:a16="http://schemas.microsoft.com/office/drawing/2014/main" id="{A2570B10-58EC-7CC8-4F09-A7FB1D681037}"/>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89D3AC2-3FD2-3BFE-E114-FE224EF0DFB9}"/>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9" name="TextBox 8">
                <a:extLst>
                  <a:ext uri="{FF2B5EF4-FFF2-40B4-BE49-F238E27FC236}">
                    <a16:creationId xmlns:a16="http://schemas.microsoft.com/office/drawing/2014/main" id="{489D3AC2-3FD2-3BFE-E114-FE224EF0DFB9}"/>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996C2A22-F16E-2EFB-66B0-883FD6F2A989}"/>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F243494-7DBF-E1A9-507C-18FD08698F19}"/>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1" name="TextBox 10">
                <a:extLst>
                  <a:ext uri="{FF2B5EF4-FFF2-40B4-BE49-F238E27FC236}">
                    <a16:creationId xmlns:a16="http://schemas.microsoft.com/office/drawing/2014/main" id="{8F243494-7DBF-E1A9-507C-18FD08698F19}"/>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35E0A3D-DEC7-F7A7-01B7-3358C6F407D6}"/>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2" name="TextBox 11">
                <a:extLst>
                  <a:ext uri="{FF2B5EF4-FFF2-40B4-BE49-F238E27FC236}">
                    <a16:creationId xmlns:a16="http://schemas.microsoft.com/office/drawing/2014/main" id="{535E0A3D-DEC7-F7A7-01B7-3358C6F407D6}"/>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5A50E31-E449-3B88-2DF5-B80489BD133F}"/>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3" name="TextBox 12">
                <a:extLst>
                  <a:ext uri="{FF2B5EF4-FFF2-40B4-BE49-F238E27FC236}">
                    <a16:creationId xmlns:a16="http://schemas.microsoft.com/office/drawing/2014/main" id="{35A50E31-E449-3B88-2DF5-B80489BD133F}"/>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B1EE0FFB-CD35-17FF-1537-7471AA30CC89}"/>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D7100C5-B437-79D5-8E6A-29803D266864}"/>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5" name="TextBox 14">
                <a:extLst>
                  <a:ext uri="{FF2B5EF4-FFF2-40B4-BE49-F238E27FC236}">
                    <a16:creationId xmlns:a16="http://schemas.microsoft.com/office/drawing/2014/main" id="{0D7100C5-B437-79D5-8E6A-29803D266864}"/>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9"/>
                <a:stretch>
                  <a:fillRect b="-130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FCA566D0-AF62-D888-E92D-5DF987ADF8F3}"/>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48BF6AA-3CA5-94B2-D907-EC4FB457AF32}"/>
                  </a:ext>
                </a:extLst>
              </p:cNvPr>
              <p:cNvSpPr txBox="1"/>
              <p:nvPr/>
            </p:nvSpPr>
            <p:spPr>
              <a:xfrm>
                <a:off x="9009126" y="276062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17" name="TextBox 16">
                <a:extLst>
                  <a:ext uri="{FF2B5EF4-FFF2-40B4-BE49-F238E27FC236}">
                    <a16:creationId xmlns:a16="http://schemas.microsoft.com/office/drawing/2014/main" id="{348BF6AA-3CA5-94B2-D907-EC4FB457AF32}"/>
                  </a:ext>
                </a:extLst>
              </p:cNvPr>
              <p:cNvSpPr txBox="1">
                <a:spLocks noRot="1" noChangeAspect="1" noMove="1" noResize="1" noEditPoints="1" noAdjustHandles="1" noChangeArrowheads="1" noChangeShapeType="1" noTextEdit="1"/>
              </p:cNvSpPr>
              <p:nvPr/>
            </p:nvSpPr>
            <p:spPr>
              <a:xfrm>
                <a:off x="9009126" y="2760627"/>
                <a:ext cx="1166858" cy="276999"/>
              </a:xfrm>
              <a:prstGeom prst="rect">
                <a:avLst/>
              </a:prstGeom>
              <a:blipFill>
                <a:blip r:embed="rId10"/>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2215174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Eigenvalues and eigenvectors</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7A72B3-EE13-7EE9-84BF-E2E19C664D85}"/>
                  </a:ext>
                </a:extLst>
              </p:cNvPr>
              <p:cNvSpPr txBox="1"/>
              <p:nvPr/>
            </p:nvSpPr>
            <p:spPr>
              <a:xfrm>
                <a:off x="1251678" y="1500605"/>
                <a:ext cx="3207225" cy="830997"/>
              </a:xfrm>
              <a:prstGeom prst="rect">
                <a:avLst/>
              </a:prstGeom>
              <a:noFill/>
            </p:spPr>
            <p:txBody>
              <a:bodyPr wrap="none" rtlCol="0">
                <a:spAutoFit/>
              </a:bodyPr>
              <a:lstStyle/>
              <a:p>
                <a:r>
                  <a:rPr lang="en-US" sz="1600" dirty="0"/>
                  <a:t>After first year:</a:t>
                </a:r>
              </a:p>
              <a:p>
                <a:pPr marL="285750" indent="-285750">
                  <a:buFont typeface="Arial" panose="020B0604020202020204" pitchFamily="34" charset="0"/>
                  <a:buChar char="•"/>
                </a:pPr>
                <a:r>
                  <a:rPr lang="en-US" sz="1600" dirty="0"/>
                  <a:t>IE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0.7×80+0.2×100=76</m:t>
                    </m:r>
                  </m:oMath>
                </a14:m>
                <a:endParaRPr lang="en-US" sz="1600" dirty="0"/>
              </a:p>
              <a:p>
                <a:pPr marL="285750" indent="-285750">
                  <a:buFont typeface="Arial" panose="020B0604020202020204" pitchFamily="34" charset="0"/>
                  <a:buChar char="•"/>
                </a:pPr>
                <a:r>
                  <a:rPr lang="en-US" sz="1600" dirty="0"/>
                  <a:t>IM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3</m:t>
                    </m:r>
                    <m:r>
                      <a:rPr lang="en-US" sz="1600" i="1">
                        <a:latin typeface="Cambria Math" panose="02040503050406030204" pitchFamily="18" charset="0"/>
                      </a:rPr>
                      <m:t>×80+0.</m:t>
                    </m:r>
                    <m:r>
                      <a:rPr lang="en-US" sz="1600" b="0" i="1" smtClean="0">
                        <a:latin typeface="Cambria Math" panose="02040503050406030204" pitchFamily="18" charset="0"/>
                      </a:rPr>
                      <m:t>8</m:t>
                    </m:r>
                    <m:r>
                      <a:rPr lang="en-US" sz="1600" i="1">
                        <a:latin typeface="Cambria Math" panose="02040503050406030204" pitchFamily="18" charset="0"/>
                      </a:rPr>
                      <m:t>×100</m:t>
                    </m:r>
                    <m:r>
                      <a:rPr lang="en-US" sz="1600" b="0" i="1" smtClean="0">
                        <a:latin typeface="Cambria Math" panose="02040503050406030204" pitchFamily="18" charset="0"/>
                      </a:rPr>
                      <m:t>=104</m:t>
                    </m:r>
                  </m:oMath>
                </a14:m>
                <a:endParaRPr lang="en-US" sz="1600" dirty="0"/>
              </a:p>
            </p:txBody>
          </p:sp>
        </mc:Choice>
        <mc:Fallback>
          <p:sp>
            <p:nvSpPr>
              <p:cNvPr id="5" name="TextBox 4">
                <a:extLst>
                  <a:ext uri="{FF2B5EF4-FFF2-40B4-BE49-F238E27FC236}">
                    <a16:creationId xmlns:a16="http://schemas.microsoft.com/office/drawing/2014/main" id="{027A72B3-EE13-7EE9-84BF-E2E19C664D85}"/>
                  </a:ext>
                </a:extLst>
              </p:cNvPr>
              <p:cNvSpPr txBox="1">
                <a:spLocks noRot="1" noChangeAspect="1" noMove="1" noResize="1" noEditPoints="1" noAdjustHandles="1" noChangeArrowheads="1" noChangeShapeType="1" noTextEdit="1"/>
              </p:cNvSpPr>
              <p:nvPr/>
            </p:nvSpPr>
            <p:spPr>
              <a:xfrm>
                <a:off x="1251678" y="1500605"/>
                <a:ext cx="3207225" cy="830997"/>
              </a:xfrm>
              <a:prstGeom prst="rect">
                <a:avLst/>
              </a:prstGeom>
              <a:blipFill>
                <a:blip r:embed="rId2"/>
                <a:stretch>
                  <a:fillRect l="-791" t="-303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0C7620-06DA-FA2C-D12B-45A22C08D967}"/>
                  </a:ext>
                </a:extLst>
              </p:cNvPr>
              <p:cNvSpPr txBox="1"/>
              <p:nvPr/>
            </p:nvSpPr>
            <p:spPr>
              <a:xfrm>
                <a:off x="1251678" y="2649572"/>
                <a:ext cx="3246530" cy="2216761"/>
              </a:xfrm>
              <a:prstGeom prst="rect">
                <a:avLst/>
              </a:prstGeom>
              <a:noFill/>
            </p:spPr>
            <p:txBody>
              <a:bodyPr wrap="none" lIns="0" tIns="0" rIns="0" bIns="0" rtlCol="0">
                <a:spAutoFit/>
              </a:bodyPr>
              <a:lstStyle/>
              <a:p>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80</m:t>
                              </m:r>
                            </m:e>
                          </m:mr>
                          <m:mr>
                            <m:e>
                              <m:r>
                                <a:rPr lang="en-US" sz="1600" b="0" i="1" smtClean="0">
                                  <a:latin typeface="Cambria Math" panose="02040503050406030204" pitchFamily="18" charset="0"/>
                                </a:rPr>
                                <m:t>100</m:t>
                              </m:r>
                            </m:e>
                          </m:mr>
                        </m:m>
                      </m:e>
                    </m:d>
                  </m:oMath>
                </a14:m>
                <a:r>
                  <a:rPr lang="en-US" sz="1600" dirty="0"/>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0.7</m:t>
                              </m:r>
                            </m:e>
                            <m:e>
                              <m:r>
                                <a:rPr lang="en-US" sz="1600" b="0" i="1" smtClean="0">
                                  <a:latin typeface="Cambria Math" panose="02040503050406030204" pitchFamily="18" charset="0"/>
                                </a:rPr>
                                <m:t>0.2</m:t>
                              </m:r>
                            </m:e>
                          </m:mr>
                          <m:mr>
                            <m:e>
                              <m:r>
                                <a:rPr lang="en-US" sz="1600" b="0" i="1" smtClean="0">
                                  <a:latin typeface="Cambria Math" panose="02040503050406030204" pitchFamily="18" charset="0"/>
                                </a:rPr>
                                <m:t>0.3</m:t>
                              </m:r>
                            </m:e>
                            <m:e>
                              <m:r>
                                <a:rPr lang="en-US" sz="1600" b="0" i="1" smtClean="0">
                                  <a:latin typeface="Cambria Math" panose="02040503050406030204" pitchFamily="18" charset="0"/>
                                </a:rPr>
                                <m:t>0.8</m:t>
                              </m:r>
                            </m:e>
                          </m:mr>
                        </m:m>
                      </m:e>
                    </m:d>
                  </m:oMath>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8</m:t>
                                </m:r>
                                <m:r>
                                  <a:rPr lang="en-US" sz="1600" i="1">
                                    <a:latin typeface="Cambria Math" panose="02040503050406030204" pitchFamily="18" charset="0"/>
                                  </a:rPr>
                                  <m:t>0</m:t>
                                </m:r>
                              </m:e>
                            </m:mr>
                            <m:mr>
                              <m:e>
                                <m:r>
                                  <a:rPr lang="en-US" sz="1600" i="1">
                                    <a:latin typeface="Cambria Math" panose="02040503050406030204" pitchFamily="18" charset="0"/>
                                  </a:rPr>
                                  <m:t>100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oMath>
                  </m:oMathPara>
                </a14:m>
                <a:endParaRPr lang="en-US" sz="1600" dirty="0"/>
              </a:p>
              <a:p>
                <a:pPr/>
                <a:endParaRPr lang="en-US" sz="1600" dirty="0"/>
              </a:p>
              <a:p>
                <a:pPr/>
                <a:endParaRPr lang="en-US" sz="1600" dirty="0"/>
              </a:p>
            </p:txBody>
          </p:sp>
        </mc:Choice>
        <mc:Fallback>
          <p:sp>
            <p:nvSpPr>
              <p:cNvPr id="6" name="TextBox 5">
                <a:extLst>
                  <a:ext uri="{FF2B5EF4-FFF2-40B4-BE49-F238E27FC236}">
                    <a16:creationId xmlns:a16="http://schemas.microsoft.com/office/drawing/2014/main" id="{E60C7620-06DA-FA2C-D12B-45A22C08D967}"/>
                  </a:ext>
                </a:extLst>
              </p:cNvPr>
              <p:cNvSpPr txBox="1">
                <a:spLocks noRot="1" noChangeAspect="1" noMove="1" noResize="1" noEditPoints="1" noAdjustHandles="1" noChangeArrowheads="1" noChangeShapeType="1" noTextEdit="1"/>
              </p:cNvSpPr>
              <p:nvPr/>
            </p:nvSpPr>
            <p:spPr>
              <a:xfrm>
                <a:off x="1251678" y="2649572"/>
                <a:ext cx="3246530" cy="2216761"/>
              </a:xfrm>
              <a:prstGeom prst="rect">
                <a:avLst/>
              </a:prstGeom>
              <a:blipFill>
                <a:blip r:embed="rId3"/>
                <a:stretch>
                  <a:fillRect l="-1946" t="-568"/>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B925330C-B4C5-2D07-CF7B-B3D638162AD4}"/>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BDC5B7C-264C-1455-BDE8-DE880C464218}"/>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FC274F5-D401-D63A-36E2-CC99E8214511}"/>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8" name="TextBox 7">
                <a:extLst>
                  <a:ext uri="{FF2B5EF4-FFF2-40B4-BE49-F238E27FC236}">
                    <a16:creationId xmlns:a16="http://schemas.microsoft.com/office/drawing/2014/main" id="{7FC274F5-D401-D63A-36E2-CC99E8214511}"/>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378100E-CE35-A6CC-AEEF-EB0B958C7182}"/>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9" name="TextBox 8">
                <a:extLst>
                  <a:ext uri="{FF2B5EF4-FFF2-40B4-BE49-F238E27FC236}">
                    <a16:creationId xmlns:a16="http://schemas.microsoft.com/office/drawing/2014/main" id="{C378100E-CE35-A6CC-AEEF-EB0B958C7182}"/>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8D842C4E-255D-642F-8929-8984EA8E185E}"/>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6E39BFC-CE3C-39FE-9355-1995CB55E16E}"/>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1" name="TextBox 10">
                <a:extLst>
                  <a:ext uri="{FF2B5EF4-FFF2-40B4-BE49-F238E27FC236}">
                    <a16:creationId xmlns:a16="http://schemas.microsoft.com/office/drawing/2014/main" id="{06E39BFC-CE3C-39FE-9355-1995CB55E16E}"/>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C93D623-96A6-856B-7227-EDA76B212ED6}"/>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2" name="TextBox 11">
                <a:extLst>
                  <a:ext uri="{FF2B5EF4-FFF2-40B4-BE49-F238E27FC236}">
                    <a16:creationId xmlns:a16="http://schemas.microsoft.com/office/drawing/2014/main" id="{3C93D623-96A6-856B-7227-EDA76B212ED6}"/>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126F9E2-E4F6-16A8-076F-957F5CDA173A}"/>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3" name="TextBox 12">
                <a:extLst>
                  <a:ext uri="{FF2B5EF4-FFF2-40B4-BE49-F238E27FC236}">
                    <a16:creationId xmlns:a16="http://schemas.microsoft.com/office/drawing/2014/main" id="{1126F9E2-E4F6-16A8-076F-957F5CDA173A}"/>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3F57D401-747E-F739-20B4-0F91FC898945}"/>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B843355-24E4-080D-F550-B3F8EF695A8C}"/>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5" name="TextBox 14">
                <a:extLst>
                  <a:ext uri="{FF2B5EF4-FFF2-40B4-BE49-F238E27FC236}">
                    <a16:creationId xmlns:a16="http://schemas.microsoft.com/office/drawing/2014/main" id="{3B843355-24E4-080D-F550-B3F8EF695A8C}"/>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9"/>
                <a:stretch>
                  <a:fillRect b="-130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19F2B3F8-3730-809F-566B-B6B7017FAA55}"/>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7C61B0B-7143-4AF8-ECDF-E757271A2F31}"/>
                  </a:ext>
                </a:extLst>
              </p:cNvPr>
              <p:cNvSpPr txBox="1"/>
              <p:nvPr/>
            </p:nvSpPr>
            <p:spPr>
              <a:xfrm>
                <a:off x="9009126" y="276062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17" name="TextBox 16">
                <a:extLst>
                  <a:ext uri="{FF2B5EF4-FFF2-40B4-BE49-F238E27FC236}">
                    <a16:creationId xmlns:a16="http://schemas.microsoft.com/office/drawing/2014/main" id="{47C61B0B-7143-4AF8-ECDF-E757271A2F31}"/>
                  </a:ext>
                </a:extLst>
              </p:cNvPr>
              <p:cNvSpPr txBox="1">
                <a:spLocks noRot="1" noChangeAspect="1" noMove="1" noResize="1" noEditPoints="1" noAdjustHandles="1" noChangeArrowheads="1" noChangeShapeType="1" noTextEdit="1"/>
              </p:cNvSpPr>
              <p:nvPr/>
            </p:nvSpPr>
            <p:spPr>
              <a:xfrm>
                <a:off x="9009126" y="2760627"/>
                <a:ext cx="1166858" cy="276999"/>
              </a:xfrm>
              <a:prstGeom prst="rect">
                <a:avLst/>
              </a:prstGeom>
              <a:blipFill>
                <a:blip r:embed="rId10"/>
                <a:stretch>
                  <a:fillRect b="-869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4CD0D88-5095-3F91-3552-CC38AD49F1AF}"/>
              </a:ext>
            </a:extLst>
          </p:cNvPr>
          <p:cNvCxnSpPr>
            <a:cxnSpLocks/>
          </p:cNvCxnSpPr>
          <p:nvPr/>
        </p:nvCxnSpPr>
        <p:spPr>
          <a:xfrm flipV="1">
            <a:off x="8256562" y="2667088"/>
            <a:ext cx="626266" cy="194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00DDCCB-2F58-2718-AACA-873C4DAD055F}"/>
                  </a:ext>
                </a:extLst>
              </p:cNvPr>
              <p:cNvSpPr txBox="1"/>
              <p:nvPr/>
            </p:nvSpPr>
            <p:spPr>
              <a:xfrm>
                <a:off x="8805943" y="2532126"/>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=(74, 106)</m:t>
                      </m:r>
                    </m:oMath>
                  </m:oMathPara>
                </a14:m>
                <a:endParaRPr lang="en-US" sz="1200" dirty="0"/>
              </a:p>
            </p:txBody>
          </p:sp>
        </mc:Choice>
        <mc:Fallback>
          <p:sp>
            <p:nvSpPr>
              <p:cNvPr id="19" name="TextBox 18">
                <a:extLst>
                  <a:ext uri="{FF2B5EF4-FFF2-40B4-BE49-F238E27FC236}">
                    <a16:creationId xmlns:a16="http://schemas.microsoft.com/office/drawing/2014/main" id="{A00DDCCB-2F58-2718-AACA-873C4DAD055F}"/>
                  </a:ext>
                </a:extLst>
              </p:cNvPr>
              <p:cNvSpPr txBox="1">
                <a:spLocks noRot="1" noChangeAspect="1" noMove="1" noResize="1" noEditPoints="1" noAdjustHandles="1" noChangeArrowheads="1" noChangeShapeType="1" noTextEdit="1"/>
              </p:cNvSpPr>
              <p:nvPr/>
            </p:nvSpPr>
            <p:spPr>
              <a:xfrm>
                <a:off x="8805943" y="2532126"/>
                <a:ext cx="1170449" cy="276999"/>
              </a:xfrm>
              <a:prstGeom prst="rect">
                <a:avLst/>
              </a:prstGeom>
              <a:blipFill>
                <a:blip r:embed="rId11"/>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213258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Eigenvalues and eigenvectors</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7A72B3-EE13-7EE9-84BF-E2E19C664D85}"/>
                  </a:ext>
                </a:extLst>
              </p:cNvPr>
              <p:cNvSpPr txBox="1"/>
              <p:nvPr/>
            </p:nvSpPr>
            <p:spPr>
              <a:xfrm>
                <a:off x="1251678" y="1500605"/>
                <a:ext cx="3207225" cy="830997"/>
              </a:xfrm>
              <a:prstGeom prst="rect">
                <a:avLst/>
              </a:prstGeom>
              <a:noFill/>
            </p:spPr>
            <p:txBody>
              <a:bodyPr wrap="none" rtlCol="0">
                <a:spAutoFit/>
              </a:bodyPr>
              <a:lstStyle/>
              <a:p>
                <a:r>
                  <a:rPr lang="en-US" sz="1600" dirty="0"/>
                  <a:t>After first year:</a:t>
                </a:r>
              </a:p>
              <a:p>
                <a:pPr marL="285750" indent="-285750">
                  <a:buFont typeface="Arial" panose="020B0604020202020204" pitchFamily="34" charset="0"/>
                  <a:buChar char="•"/>
                </a:pPr>
                <a:r>
                  <a:rPr lang="en-US" sz="1600" dirty="0"/>
                  <a:t>IE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0.7×80+0.2×100=76</m:t>
                    </m:r>
                  </m:oMath>
                </a14:m>
                <a:endParaRPr lang="en-US" sz="1600" dirty="0"/>
              </a:p>
              <a:p>
                <a:pPr marL="285750" indent="-285750">
                  <a:buFont typeface="Arial" panose="020B0604020202020204" pitchFamily="34" charset="0"/>
                  <a:buChar char="•"/>
                </a:pPr>
                <a:r>
                  <a:rPr lang="en-US" sz="1600" dirty="0"/>
                  <a:t>IM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3</m:t>
                    </m:r>
                    <m:r>
                      <a:rPr lang="en-US" sz="1600" i="1">
                        <a:latin typeface="Cambria Math" panose="02040503050406030204" pitchFamily="18" charset="0"/>
                      </a:rPr>
                      <m:t>×80+0.</m:t>
                    </m:r>
                    <m:r>
                      <a:rPr lang="en-US" sz="1600" b="0" i="1" smtClean="0">
                        <a:latin typeface="Cambria Math" panose="02040503050406030204" pitchFamily="18" charset="0"/>
                      </a:rPr>
                      <m:t>8</m:t>
                    </m:r>
                    <m:r>
                      <a:rPr lang="en-US" sz="1600" i="1">
                        <a:latin typeface="Cambria Math" panose="02040503050406030204" pitchFamily="18" charset="0"/>
                      </a:rPr>
                      <m:t>×100</m:t>
                    </m:r>
                    <m:r>
                      <a:rPr lang="en-US" sz="1600" b="0" i="1" smtClean="0">
                        <a:latin typeface="Cambria Math" panose="02040503050406030204" pitchFamily="18" charset="0"/>
                      </a:rPr>
                      <m:t>=104</m:t>
                    </m:r>
                  </m:oMath>
                </a14:m>
                <a:endParaRPr lang="en-US" sz="1600" dirty="0"/>
              </a:p>
            </p:txBody>
          </p:sp>
        </mc:Choice>
        <mc:Fallback>
          <p:sp>
            <p:nvSpPr>
              <p:cNvPr id="5" name="TextBox 4">
                <a:extLst>
                  <a:ext uri="{FF2B5EF4-FFF2-40B4-BE49-F238E27FC236}">
                    <a16:creationId xmlns:a16="http://schemas.microsoft.com/office/drawing/2014/main" id="{027A72B3-EE13-7EE9-84BF-E2E19C664D85}"/>
                  </a:ext>
                </a:extLst>
              </p:cNvPr>
              <p:cNvSpPr txBox="1">
                <a:spLocks noRot="1" noChangeAspect="1" noMove="1" noResize="1" noEditPoints="1" noAdjustHandles="1" noChangeArrowheads="1" noChangeShapeType="1" noTextEdit="1"/>
              </p:cNvSpPr>
              <p:nvPr/>
            </p:nvSpPr>
            <p:spPr>
              <a:xfrm>
                <a:off x="1251678" y="1500605"/>
                <a:ext cx="3207225" cy="830997"/>
              </a:xfrm>
              <a:prstGeom prst="rect">
                <a:avLst/>
              </a:prstGeom>
              <a:blipFill>
                <a:blip r:embed="rId2"/>
                <a:stretch>
                  <a:fillRect l="-791" t="-303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0C7620-06DA-FA2C-D12B-45A22C08D967}"/>
                  </a:ext>
                </a:extLst>
              </p:cNvPr>
              <p:cNvSpPr txBox="1"/>
              <p:nvPr/>
            </p:nvSpPr>
            <p:spPr>
              <a:xfrm>
                <a:off x="1251678" y="2649572"/>
                <a:ext cx="3251275" cy="2627386"/>
              </a:xfrm>
              <a:prstGeom prst="rect">
                <a:avLst/>
              </a:prstGeom>
              <a:noFill/>
            </p:spPr>
            <p:txBody>
              <a:bodyPr wrap="none" lIns="0" tIns="0" rIns="0" bIns="0" rtlCol="0">
                <a:spAutoFit/>
              </a:bodyPr>
              <a:lstStyle/>
              <a:p>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80</m:t>
                              </m:r>
                            </m:e>
                          </m:mr>
                          <m:mr>
                            <m:e>
                              <m:r>
                                <a:rPr lang="en-US" sz="1600" b="0" i="1" smtClean="0">
                                  <a:latin typeface="Cambria Math" panose="02040503050406030204" pitchFamily="18" charset="0"/>
                                </a:rPr>
                                <m:t>100</m:t>
                              </m:r>
                            </m:e>
                          </m:mr>
                        </m:m>
                      </m:e>
                    </m:d>
                  </m:oMath>
                </a14:m>
                <a:r>
                  <a:rPr lang="en-US" sz="1600" dirty="0"/>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0.7</m:t>
                              </m:r>
                            </m:e>
                            <m:e>
                              <m:r>
                                <a:rPr lang="en-US" sz="1600" b="0" i="1" smtClean="0">
                                  <a:latin typeface="Cambria Math" panose="02040503050406030204" pitchFamily="18" charset="0"/>
                                </a:rPr>
                                <m:t>0.2</m:t>
                              </m:r>
                            </m:e>
                          </m:mr>
                          <m:mr>
                            <m:e>
                              <m:r>
                                <a:rPr lang="en-US" sz="1600" b="0" i="1" smtClean="0">
                                  <a:latin typeface="Cambria Math" panose="02040503050406030204" pitchFamily="18" charset="0"/>
                                </a:rPr>
                                <m:t>0.3</m:t>
                              </m:r>
                            </m:e>
                            <m:e>
                              <m:r>
                                <a:rPr lang="en-US" sz="1600" b="0" i="1" smtClean="0">
                                  <a:latin typeface="Cambria Math" panose="02040503050406030204" pitchFamily="18" charset="0"/>
                                </a:rPr>
                                <m:t>0.8</m:t>
                              </m:r>
                            </m:e>
                          </m:mr>
                        </m:m>
                      </m:e>
                    </m:d>
                  </m:oMath>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8</m:t>
                                </m:r>
                                <m:r>
                                  <a:rPr lang="en-US" sz="1600" i="1">
                                    <a:latin typeface="Cambria Math" panose="02040503050406030204" pitchFamily="18" charset="0"/>
                                  </a:rPr>
                                  <m:t>0</m:t>
                                </m:r>
                              </m:e>
                            </m:mr>
                            <m:mr>
                              <m:e>
                                <m:r>
                                  <a:rPr lang="en-US" sz="1600" i="1">
                                    <a:latin typeface="Cambria Math" panose="02040503050406030204" pitchFamily="18" charset="0"/>
                                  </a:rPr>
                                  <m:t>100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oMath>
                  </m:oMathPara>
                </a14:m>
                <a:endParaRPr lang="en-US" sz="1600" dirty="0"/>
              </a:p>
              <a:p>
                <a:pPr/>
                <a:endParaRPr lang="en-US" sz="1600" dirty="0"/>
              </a:p>
            </p:txBody>
          </p:sp>
        </mc:Choice>
        <mc:Fallback>
          <p:sp>
            <p:nvSpPr>
              <p:cNvPr id="6" name="TextBox 5">
                <a:extLst>
                  <a:ext uri="{FF2B5EF4-FFF2-40B4-BE49-F238E27FC236}">
                    <a16:creationId xmlns:a16="http://schemas.microsoft.com/office/drawing/2014/main" id="{E60C7620-06DA-FA2C-D12B-45A22C08D967}"/>
                  </a:ext>
                </a:extLst>
              </p:cNvPr>
              <p:cNvSpPr txBox="1">
                <a:spLocks noRot="1" noChangeAspect="1" noMove="1" noResize="1" noEditPoints="1" noAdjustHandles="1" noChangeArrowheads="1" noChangeShapeType="1" noTextEdit="1"/>
              </p:cNvSpPr>
              <p:nvPr/>
            </p:nvSpPr>
            <p:spPr>
              <a:xfrm>
                <a:off x="1251678" y="2649572"/>
                <a:ext cx="3251275" cy="2627386"/>
              </a:xfrm>
              <a:prstGeom prst="rect">
                <a:avLst/>
              </a:prstGeom>
              <a:blipFill>
                <a:blip r:embed="rId3"/>
                <a:stretch>
                  <a:fillRect l="-1946" t="-481"/>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553FAD82-6581-9919-4FF9-27850E255575}"/>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1189F22-0E6C-02AF-A708-19695782F321}"/>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527D1F7-A984-7A31-6335-BE6175FEE065}"/>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8" name="TextBox 7">
                <a:extLst>
                  <a:ext uri="{FF2B5EF4-FFF2-40B4-BE49-F238E27FC236}">
                    <a16:creationId xmlns:a16="http://schemas.microsoft.com/office/drawing/2014/main" id="{9527D1F7-A984-7A31-6335-BE6175FEE065}"/>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4B7020C-582E-E9A6-2554-3B182897919F}"/>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9" name="TextBox 8">
                <a:extLst>
                  <a:ext uri="{FF2B5EF4-FFF2-40B4-BE49-F238E27FC236}">
                    <a16:creationId xmlns:a16="http://schemas.microsoft.com/office/drawing/2014/main" id="{B4B7020C-582E-E9A6-2554-3B182897919F}"/>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4E43EC29-1445-2A2B-76D1-EF471B7A2132}"/>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02EAD9D-3ACA-A1A8-46E0-AC13E267C4CB}"/>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1" name="TextBox 10">
                <a:extLst>
                  <a:ext uri="{FF2B5EF4-FFF2-40B4-BE49-F238E27FC236}">
                    <a16:creationId xmlns:a16="http://schemas.microsoft.com/office/drawing/2014/main" id="{402EAD9D-3ACA-A1A8-46E0-AC13E267C4CB}"/>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4EA7C81-3890-EFB3-69AB-8CEE296BED11}"/>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2" name="TextBox 11">
                <a:extLst>
                  <a:ext uri="{FF2B5EF4-FFF2-40B4-BE49-F238E27FC236}">
                    <a16:creationId xmlns:a16="http://schemas.microsoft.com/office/drawing/2014/main" id="{04EA7C81-3890-EFB3-69AB-8CEE296BED11}"/>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346432E-E5A7-E1BC-9511-17A49D7E9658}"/>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3" name="TextBox 12">
                <a:extLst>
                  <a:ext uri="{FF2B5EF4-FFF2-40B4-BE49-F238E27FC236}">
                    <a16:creationId xmlns:a16="http://schemas.microsoft.com/office/drawing/2014/main" id="{1346432E-E5A7-E1BC-9511-17A49D7E9658}"/>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F009A76-AFD2-063A-8DD3-06406660FC01}"/>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3D10925-BCE7-334E-1A6F-748877F73C67}"/>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5" name="TextBox 14">
                <a:extLst>
                  <a:ext uri="{FF2B5EF4-FFF2-40B4-BE49-F238E27FC236}">
                    <a16:creationId xmlns:a16="http://schemas.microsoft.com/office/drawing/2014/main" id="{F3D10925-BCE7-334E-1A6F-748877F73C67}"/>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9"/>
                <a:stretch>
                  <a:fillRect b="-130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10EA23F-92FD-2D6C-FBAE-5CD77721354F}"/>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D6FA11A-4066-1E24-B453-C344563DD38B}"/>
                  </a:ext>
                </a:extLst>
              </p:cNvPr>
              <p:cNvSpPr txBox="1"/>
              <p:nvPr/>
            </p:nvSpPr>
            <p:spPr>
              <a:xfrm>
                <a:off x="9009126" y="276062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17" name="TextBox 16">
                <a:extLst>
                  <a:ext uri="{FF2B5EF4-FFF2-40B4-BE49-F238E27FC236}">
                    <a16:creationId xmlns:a16="http://schemas.microsoft.com/office/drawing/2014/main" id="{8D6FA11A-4066-1E24-B453-C344563DD38B}"/>
                  </a:ext>
                </a:extLst>
              </p:cNvPr>
              <p:cNvSpPr txBox="1">
                <a:spLocks noRot="1" noChangeAspect="1" noMove="1" noResize="1" noEditPoints="1" noAdjustHandles="1" noChangeArrowheads="1" noChangeShapeType="1" noTextEdit="1"/>
              </p:cNvSpPr>
              <p:nvPr/>
            </p:nvSpPr>
            <p:spPr>
              <a:xfrm>
                <a:off x="9009126" y="2760627"/>
                <a:ext cx="1166858" cy="276999"/>
              </a:xfrm>
              <a:prstGeom prst="rect">
                <a:avLst/>
              </a:prstGeom>
              <a:blipFill>
                <a:blip r:embed="rId10"/>
                <a:stretch>
                  <a:fillRect b="-869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190FD960-F913-BBEA-9167-F44F5D35518F}"/>
              </a:ext>
            </a:extLst>
          </p:cNvPr>
          <p:cNvCxnSpPr>
            <a:cxnSpLocks/>
          </p:cNvCxnSpPr>
          <p:nvPr/>
        </p:nvCxnSpPr>
        <p:spPr>
          <a:xfrm flipV="1">
            <a:off x="8256562" y="2667088"/>
            <a:ext cx="626266" cy="194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ED67803-685A-9E41-9296-9CA798D3A96B}"/>
                  </a:ext>
                </a:extLst>
              </p:cNvPr>
              <p:cNvSpPr txBox="1"/>
              <p:nvPr/>
            </p:nvSpPr>
            <p:spPr>
              <a:xfrm>
                <a:off x="8805943" y="2532126"/>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=(74, 106)</m:t>
                      </m:r>
                    </m:oMath>
                  </m:oMathPara>
                </a14:m>
                <a:endParaRPr lang="en-US" sz="1200" dirty="0"/>
              </a:p>
            </p:txBody>
          </p:sp>
        </mc:Choice>
        <mc:Fallback>
          <p:sp>
            <p:nvSpPr>
              <p:cNvPr id="19" name="TextBox 18">
                <a:extLst>
                  <a:ext uri="{FF2B5EF4-FFF2-40B4-BE49-F238E27FC236}">
                    <a16:creationId xmlns:a16="http://schemas.microsoft.com/office/drawing/2014/main" id="{7ED67803-685A-9E41-9296-9CA798D3A96B}"/>
                  </a:ext>
                </a:extLst>
              </p:cNvPr>
              <p:cNvSpPr txBox="1">
                <a:spLocks noRot="1" noChangeAspect="1" noMove="1" noResize="1" noEditPoints="1" noAdjustHandles="1" noChangeArrowheads="1" noChangeShapeType="1" noTextEdit="1"/>
              </p:cNvSpPr>
              <p:nvPr/>
            </p:nvSpPr>
            <p:spPr>
              <a:xfrm>
                <a:off x="8805943" y="2532126"/>
                <a:ext cx="1170449" cy="276999"/>
              </a:xfrm>
              <a:prstGeom prst="rect">
                <a:avLst/>
              </a:prstGeom>
              <a:blipFill>
                <a:blip r:embed="rId11"/>
                <a:stretch>
                  <a:fillRect b="-869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B4706BD6-E353-D3FF-BA42-63DB8AEA7E57}"/>
              </a:ext>
            </a:extLst>
          </p:cNvPr>
          <p:cNvCxnSpPr>
            <a:cxnSpLocks/>
          </p:cNvCxnSpPr>
          <p:nvPr/>
        </p:nvCxnSpPr>
        <p:spPr>
          <a:xfrm flipV="1">
            <a:off x="8256561" y="2526030"/>
            <a:ext cx="489955" cy="208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C2E2762-BFF4-1DE3-B67A-0257DF704AAC}"/>
                  </a:ext>
                </a:extLst>
              </p:cNvPr>
              <p:cNvSpPr txBox="1"/>
              <p:nvPr/>
            </p:nvSpPr>
            <p:spPr>
              <a:xfrm>
                <a:off x="8659451" y="235229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=(73, 107)</m:t>
                      </m:r>
                    </m:oMath>
                  </m:oMathPara>
                </a14:m>
                <a:endParaRPr lang="en-US" sz="1200" dirty="0"/>
              </a:p>
            </p:txBody>
          </p:sp>
        </mc:Choice>
        <mc:Fallback>
          <p:sp>
            <p:nvSpPr>
              <p:cNvPr id="22" name="TextBox 21">
                <a:extLst>
                  <a:ext uri="{FF2B5EF4-FFF2-40B4-BE49-F238E27FC236}">
                    <a16:creationId xmlns:a16="http://schemas.microsoft.com/office/drawing/2014/main" id="{5C2E2762-BFF4-1DE3-B67A-0257DF704AAC}"/>
                  </a:ext>
                </a:extLst>
              </p:cNvPr>
              <p:cNvSpPr txBox="1">
                <a:spLocks noRot="1" noChangeAspect="1" noMove="1" noResize="1" noEditPoints="1" noAdjustHandles="1" noChangeArrowheads="1" noChangeShapeType="1" noTextEdit="1"/>
              </p:cNvSpPr>
              <p:nvPr/>
            </p:nvSpPr>
            <p:spPr>
              <a:xfrm>
                <a:off x="8659451" y="2352294"/>
                <a:ext cx="1170449" cy="276999"/>
              </a:xfrm>
              <a:prstGeom prst="rect">
                <a:avLst/>
              </a:prstGeom>
              <a:blipFill>
                <a:blip r:embed="rId12"/>
                <a:stretch>
                  <a:fillRect b="-13636"/>
                </a:stretch>
              </a:blipFill>
            </p:spPr>
            <p:txBody>
              <a:bodyPr/>
              <a:lstStyle/>
              <a:p>
                <a:r>
                  <a:rPr lang="en-US">
                    <a:noFill/>
                  </a:rPr>
                  <a:t> </a:t>
                </a:r>
              </a:p>
            </p:txBody>
          </p:sp>
        </mc:Fallback>
      </mc:AlternateContent>
    </p:spTree>
    <p:extLst>
      <p:ext uri="{BB962C8B-B14F-4D97-AF65-F5344CB8AC3E}">
        <p14:creationId xmlns:p14="http://schemas.microsoft.com/office/powerpoint/2010/main" val="3643723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Eigenvalues and eigenvectors</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7A72B3-EE13-7EE9-84BF-E2E19C664D85}"/>
                  </a:ext>
                </a:extLst>
              </p:cNvPr>
              <p:cNvSpPr txBox="1"/>
              <p:nvPr/>
            </p:nvSpPr>
            <p:spPr>
              <a:xfrm>
                <a:off x="1251678" y="1500605"/>
                <a:ext cx="3207225" cy="830997"/>
              </a:xfrm>
              <a:prstGeom prst="rect">
                <a:avLst/>
              </a:prstGeom>
              <a:noFill/>
            </p:spPr>
            <p:txBody>
              <a:bodyPr wrap="none" rtlCol="0">
                <a:spAutoFit/>
              </a:bodyPr>
              <a:lstStyle/>
              <a:p>
                <a:r>
                  <a:rPr lang="en-US" sz="1600" dirty="0"/>
                  <a:t>After first year:</a:t>
                </a:r>
              </a:p>
              <a:p>
                <a:pPr marL="285750" indent="-285750">
                  <a:buFont typeface="Arial" panose="020B0604020202020204" pitchFamily="34" charset="0"/>
                  <a:buChar char="•"/>
                </a:pPr>
                <a:r>
                  <a:rPr lang="en-US" sz="1600" dirty="0"/>
                  <a:t>IE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0.7×80+0.2×100=76</m:t>
                    </m:r>
                  </m:oMath>
                </a14:m>
                <a:endParaRPr lang="en-US" sz="1600" dirty="0"/>
              </a:p>
              <a:p>
                <a:pPr marL="285750" indent="-285750">
                  <a:buFont typeface="Arial" panose="020B0604020202020204" pitchFamily="34" charset="0"/>
                  <a:buChar char="•"/>
                </a:pPr>
                <a:r>
                  <a:rPr lang="en-US" sz="1600" dirty="0"/>
                  <a:t>IM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3</m:t>
                    </m:r>
                    <m:r>
                      <a:rPr lang="en-US" sz="1600" i="1">
                        <a:latin typeface="Cambria Math" panose="02040503050406030204" pitchFamily="18" charset="0"/>
                      </a:rPr>
                      <m:t>×80+0.</m:t>
                    </m:r>
                    <m:r>
                      <a:rPr lang="en-US" sz="1600" b="0" i="1" smtClean="0">
                        <a:latin typeface="Cambria Math" panose="02040503050406030204" pitchFamily="18" charset="0"/>
                      </a:rPr>
                      <m:t>8</m:t>
                    </m:r>
                    <m:r>
                      <a:rPr lang="en-US" sz="1600" i="1">
                        <a:latin typeface="Cambria Math" panose="02040503050406030204" pitchFamily="18" charset="0"/>
                      </a:rPr>
                      <m:t>×100</m:t>
                    </m:r>
                    <m:r>
                      <a:rPr lang="en-US" sz="1600" b="0" i="1" smtClean="0">
                        <a:latin typeface="Cambria Math" panose="02040503050406030204" pitchFamily="18" charset="0"/>
                      </a:rPr>
                      <m:t>=104</m:t>
                    </m:r>
                  </m:oMath>
                </a14:m>
                <a:endParaRPr lang="en-US" sz="1600" dirty="0"/>
              </a:p>
            </p:txBody>
          </p:sp>
        </mc:Choice>
        <mc:Fallback>
          <p:sp>
            <p:nvSpPr>
              <p:cNvPr id="5" name="TextBox 4">
                <a:extLst>
                  <a:ext uri="{FF2B5EF4-FFF2-40B4-BE49-F238E27FC236}">
                    <a16:creationId xmlns:a16="http://schemas.microsoft.com/office/drawing/2014/main" id="{027A72B3-EE13-7EE9-84BF-E2E19C664D85}"/>
                  </a:ext>
                </a:extLst>
              </p:cNvPr>
              <p:cNvSpPr txBox="1">
                <a:spLocks noRot="1" noChangeAspect="1" noMove="1" noResize="1" noEditPoints="1" noAdjustHandles="1" noChangeArrowheads="1" noChangeShapeType="1" noTextEdit="1"/>
              </p:cNvSpPr>
              <p:nvPr/>
            </p:nvSpPr>
            <p:spPr>
              <a:xfrm>
                <a:off x="1251678" y="1500605"/>
                <a:ext cx="3207225" cy="830997"/>
              </a:xfrm>
              <a:prstGeom prst="rect">
                <a:avLst/>
              </a:prstGeom>
              <a:blipFill>
                <a:blip r:embed="rId2"/>
                <a:stretch>
                  <a:fillRect l="-791" t="-303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0C7620-06DA-FA2C-D12B-45A22C08D967}"/>
                  </a:ext>
                </a:extLst>
              </p:cNvPr>
              <p:cNvSpPr txBox="1"/>
              <p:nvPr/>
            </p:nvSpPr>
            <p:spPr>
              <a:xfrm>
                <a:off x="1251678" y="2649572"/>
                <a:ext cx="3251275" cy="3284232"/>
              </a:xfrm>
              <a:prstGeom prst="rect">
                <a:avLst/>
              </a:prstGeom>
              <a:noFill/>
            </p:spPr>
            <p:txBody>
              <a:bodyPr wrap="none" lIns="0" tIns="0" rIns="0" bIns="0" rtlCol="0">
                <a:spAutoFit/>
              </a:bodyPr>
              <a:lstStyle/>
              <a:p>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80</m:t>
                              </m:r>
                            </m:e>
                          </m:mr>
                          <m:mr>
                            <m:e>
                              <m:r>
                                <a:rPr lang="en-US" sz="1600" b="0" i="1" smtClean="0">
                                  <a:latin typeface="Cambria Math" panose="02040503050406030204" pitchFamily="18" charset="0"/>
                                </a:rPr>
                                <m:t>100</m:t>
                              </m:r>
                            </m:e>
                          </m:mr>
                        </m:m>
                      </m:e>
                    </m:d>
                  </m:oMath>
                </a14:m>
                <a:r>
                  <a:rPr lang="en-US" sz="1600" dirty="0"/>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0.7</m:t>
                              </m:r>
                            </m:e>
                            <m:e>
                              <m:r>
                                <a:rPr lang="en-US" sz="1600" b="0" i="1" smtClean="0">
                                  <a:latin typeface="Cambria Math" panose="02040503050406030204" pitchFamily="18" charset="0"/>
                                </a:rPr>
                                <m:t>0.2</m:t>
                              </m:r>
                            </m:e>
                          </m:mr>
                          <m:mr>
                            <m:e>
                              <m:r>
                                <a:rPr lang="en-US" sz="1600" b="0" i="1" smtClean="0">
                                  <a:latin typeface="Cambria Math" panose="02040503050406030204" pitchFamily="18" charset="0"/>
                                </a:rPr>
                                <m:t>0.3</m:t>
                              </m:r>
                            </m:e>
                            <m:e>
                              <m:r>
                                <a:rPr lang="en-US" sz="1600" b="0" i="1" smtClean="0">
                                  <a:latin typeface="Cambria Math" panose="02040503050406030204" pitchFamily="18" charset="0"/>
                                </a:rPr>
                                <m:t>0.8</m:t>
                              </m:r>
                            </m:e>
                          </m:mr>
                        </m:m>
                      </m:e>
                    </m:d>
                  </m:oMath>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8</m:t>
                                </m:r>
                                <m:r>
                                  <a:rPr lang="en-US" sz="1600" i="1">
                                    <a:latin typeface="Cambria Math" panose="02040503050406030204" pitchFamily="18" charset="0"/>
                                  </a:rPr>
                                  <m:t>0</m:t>
                                </m:r>
                              </m:e>
                            </m:mr>
                            <m:mr>
                              <m:e>
                                <m:r>
                                  <a:rPr lang="en-US" sz="1600" i="1">
                                    <a:latin typeface="Cambria Math" panose="02040503050406030204" pitchFamily="18" charset="0"/>
                                  </a:rPr>
                                  <m:t>100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4</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oMath>
                  </m:oMathPara>
                </a14:m>
                <a:endParaRPr lang="en-US" sz="1600" dirty="0"/>
              </a:p>
              <a:p>
                <a:pPr/>
                <a:endParaRPr lang="en-US" sz="1600" dirty="0"/>
              </a:p>
            </p:txBody>
          </p:sp>
        </mc:Choice>
        <mc:Fallback>
          <p:sp>
            <p:nvSpPr>
              <p:cNvPr id="6" name="TextBox 5">
                <a:extLst>
                  <a:ext uri="{FF2B5EF4-FFF2-40B4-BE49-F238E27FC236}">
                    <a16:creationId xmlns:a16="http://schemas.microsoft.com/office/drawing/2014/main" id="{E60C7620-06DA-FA2C-D12B-45A22C08D967}"/>
                  </a:ext>
                </a:extLst>
              </p:cNvPr>
              <p:cNvSpPr txBox="1">
                <a:spLocks noRot="1" noChangeAspect="1" noMove="1" noResize="1" noEditPoints="1" noAdjustHandles="1" noChangeArrowheads="1" noChangeShapeType="1" noTextEdit="1"/>
              </p:cNvSpPr>
              <p:nvPr/>
            </p:nvSpPr>
            <p:spPr>
              <a:xfrm>
                <a:off x="1251678" y="2649572"/>
                <a:ext cx="3251275" cy="3284232"/>
              </a:xfrm>
              <a:prstGeom prst="rect">
                <a:avLst/>
              </a:prstGeom>
              <a:blipFill>
                <a:blip r:embed="rId3"/>
                <a:stretch>
                  <a:fillRect l="-1946" t="-385"/>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7E596B1C-C0A9-A760-80C1-7CB2CC35FE18}"/>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DB39398-16CA-E31A-946F-4D2F0F1C1BE9}"/>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C972AC2-F58A-F1F0-02CB-8E59C0972385}"/>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8" name="TextBox 7">
                <a:extLst>
                  <a:ext uri="{FF2B5EF4-FFF2-40B4-BE49-F238E27FC236}">
                    <a16:creationId xmlns:a16="http://schemas.microsoft.com/office/drawing/2014/main" id="{AC972AC2-F58A-F1F0-02CB-8E59C0972385}"/>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9CAFFB6-48C1-B475-437B-E0DD21C0816A}"/>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9" name="TextBox 8">
                <a:extLst>
                  <a:ext uri="{FF2B5EF4-FFF2-40B4-BE49-F238E27FC236}">
                    <a16:creationId xmlns:a16="http://schemas.microsoft.com/office/drawing/2014/main" id="{49CAFFB6-48C1-B475-437B-E0DD21C0816A}"/>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756239F5-DAA4-A3F5-013E-39DDB3E45408}"/>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EEE042B-230A-6FC8-E834-0991927CED7C}"/>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1" name="TextBox 10">
                <a:extLst>
                  <a:ext uri="{FF2B5EF4-FFF2-40B4-BE49-F238E27FC236}">
                    <a16:creationId xmlns:a16="http://schemas.microsoft.com/office/drawing/2014/main" id="{FEEE042B-230A-6FC8-E834-0991927CED7C}"/>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5AE9611-18EA-CB13-CE16-0EEAE3C8587A}"/>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2" name="TextBox 11">
                <a:extLst>
                  <a:ext uri="{FF2B5EF4-FFF2-40B4-BE49-F238E27FC236}">
                    <a16:creationId xmlns:a16="http://schemas.microsoft.com/office/drawing/2014/main" id="{25AE9611-18EA-CB13-CE16-0EEAE3C8587A}"/>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D401638-6059-7FB2-08B6-72DDB6E69910}"/>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3" name="TextBox 12">
                <a:extLst>
                  <a:ext uri="{FF2B5EF4-FFF2-40B4-BE49-F238E27FC236}">
                    <a16:creationId xmlns:a16="http://schemas.microsoft.com/office/drawing/2014/main" id="{6D401638-6059-7FB2-08B6-72DDB6E69910}"/>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00AE246E-C5FD-C233-6DB8-DBD384F40C25}"/>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C2B2D6C-C2A4-3199-7D14-296E99F684E2}"/>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5" name="TextBox 14">
                <a:extLst>
                  <a:ext uri="{FF2B5EF4-FFF2-40B4-BE49-F238E27FC236}">
                    <a16:creationId xmlns:a16="http://schemas.microsoft.com/office/drawing/2014/main" id="{5C2B2D6C-C2A4-3199-7D14-296E99F684E2}"/>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9"/>
                <a:stretch>
                  <a:fillRect b="-130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90220CAE-0E90-95F3-BF4D-2A6EE98AB3DA}"/>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0683F45A-D6A3-07A5-3D0C-CE5C0DF0675F}"/>
                  </a:ext>
                </a:extLst>
              </p:cNvPr>
              <p:cNvSpPr txBox="1"/>
              <p:nvPr/>
            </p:nvSpPr>
            <p:spPr>
              <a:xfrm>
                <a:off x="9009126" y="276062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17" name="TextBox 16">
                <a:extLst>
                  <a:ext uri="{FF2B5EF4-FFF2-40B4-BE49-F238E27FC236}">
                    <a16:creationId xmlns:a16="http://schemas.microsoft.com/office/drawing/2014/main" id="{0683F45A-D6A3-07A5-3D0C-CE5C0DF0675F}"/>
                  </a:ext>
                </a:extLst>
              </p:cNvPr>
              <p:cNvSpPr txBox="1">
                <a:spLocks noRot="1" noChangeAspect="1" noMove="1" noResize="1" noEditPoints="1" noAdjustHandles="1" noChangeArrowheads="1" noChangeShapeType="1" noTextEdit="1"/>
              </p:cNvSpPr>
              <p:nvPr/>
            </p:nvSpPr>
            <p:spPr>
              <a:xfrm>
                <a:off x="9009126" y="2760627"/>
                <a:ext cx="1166858" cy="276999"/>
              </a:xfrm>
              <a:prstGeom prst="rect">
                <a:avLst/>
              </a:prstGeom>
              <a:blipFill>
                <a:blip r:embed="rId10"/>
                <a:stretch>
                  <a:fillRect b="-869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99B5FE56-15F5-AE7E-5104-D8C4292F2B53}"/>
              </a:ext>
            </a:extLst>
          </p:cNvPr>
          <p:cNvCxnSpPr>
            <a:cxnSpLocks/>
          </p:cNvCxnSpPr>
          <p:nvPr/>
        </p:nvCxnSpPr>
        <p:spPr>
          <a:xfrm flipV="1">
            <a:off x="8256562" y="2667088"/>
            <a:ext cx="626266" cy="194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EB8C82D-2D8F-B429-75F7-06389D62F217}"/>
                  </a:ext>
                </a:extLst>
              </p:cNvPr>
              <p:cNvSpPr txBox="1"/>
              <p:nvPr/>
            </p:nvSpPr>
            <p:spPr>
              <a:xfrm>
                <a:off x="8805943" y="2532126"/>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=(74, 106)</m:t>
                      </m:r>
                    </m:oMath>
                  </m:oMathPara>
                </a14:m>
                <a:endParaRPr lang="en-US" sz="1200" dirty="0"/>
              </a:p>
            </p:txBody>
          </p:sp>
        </mc:Choice>
        <mc:Fallback>
          <p:sp>
            <p:nvSpPr>
              <p:cNvPr id="19" name="TextBox 18">
                <a:extLst>
                  <a:ext uri="{FF2B5EF4-FFF2-40B4-BE49-F238E27FC236}">
                    <a16:creationId xmlns:a16="http://schemas.microsoft.com/office/drawing/2014/main" id="{4EB8C82D-2D8F-B429-75F7-06389D62F217}"/>
                  </a:ext>
                </a:extLst>
              </p:cNvPr>
              <p:cNvSpPr txBox="1">
                <a:spLocks noRot="1" noChangeAspect="1" noMove="1" noResize="1" noEditPoints="1" noAdjustHandles="1" noChangeArrowheads="1" noChangeShapeType="1" noTextEdit="1"/>
              </p:cNvSpPr>
              <p:nvPr/>
            </p:nvSpPr>
            <p:spPr>
              <a:xfrm>
                <a:off x="8805943" y="2532126"/>
                <a:ext cx="1170449" cy="276999"/>
              </a:xfrm>
              <a:prstGeom prst="rect">
                <a:avLst/>
              </a:prstGeom>
              <a:blipFill>
                <a:blip r:embed="rId11"/>
                <a:stretch>
                  <a:fillRect b="-869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4E5B3556-91DE-1093-F479-6D98444B3371}"/>
              </a:ext>
            </a:extLst>
          </p:cNvPr>
          <p:cNvCxnSpPr>
            <a:cxnSpLocks/>
          </p:cNvCxnSpPr>
          <p:nvPr/>
        </p:nvCxnSpPr>
        <p:spPr>
          <a:xfrm flipV="1">
            <a:off x="8256561" y="2526030"/>
            <a:ext cx="489955" cy="208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2AE0F18-114C-25D9-64CF-ACA695B6A1C1}"/>
              </a:ext>
            </a:extLst>
          </p:cNvPr>
          <p:cNvCxnSpPr>
            <a:cxnSpLocks/>
          </p:cNvCxnSpPr>
          <p:nvPr/>
        </p:nvCxnSpPr>
        <p:spPr>
          <a:xfrm flipV="1">
            <a:off x="8256560" y="2392292"/>
            <a:ext cx="381557" cy="2219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D371786-C0D0-4CF8-7AF6-1891371E6674}"/>
                  </a:ext>
                </a:extLst>
              </p:cNvPr>
              <p:cNvSpPr txBox="1"/>
              <p:nvPr/>
            </p:nvSpPr>
            <p:spPr>
              <a:xfrm>
                <a:off x="8659451" y="235229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=(73, 107)</m:t>
                      </m:r>
                    </m:oMath>
                  </m:oMathPara>
                </a14:m>
                <a:endParaRPr lang="en-US" sz="1200" dirty="0"/>
              </a:p>
            </p:txBody>
          </p:sp>
        </mc:Choice>
        <mc:Fallback>
          <p:sp>
            <p:nvSpPr>
              <p:cNvPr id="22" name="TextBox 21">
                <a:extLst>
                  <a:ext uri="{FF2B5EF4-FFF2-40B4-BE49-F238E27FC236}">
                    <a16:creationId xmlns:a16="http://schemas.microsoft.com/office/drawing/2014/main" id="{7D371786-C0D0-4CF8-7AF6-1891371E6674}"/>
                  </a:ext>
                </a:extLst>
              </p:cNvPr>
              <p:cNvSpPr txBox="1">
                <a:spLocks noRot="1" noChangeAspect="1" noMove="1" noResize="1" noEditPoints="1" noAdjustHandles="1" noChangeArrowheads="1" noChangeShapeType="1" noTextEdit="1"/>
              </p:cNvSpPr>
              <p:nvPr/>
            </p:nvSpPr>
            <p:spPr>
              <a:xfrm>
                <a:off x="8659451" y="2352294"/>
                <a:ext cx="1170449" cy="276999"/>
              </a:xfrm>
              <a:prstGeom prst="rect">
                <a:avLst/>
              </a:prstGeom>
              <a:blipFill>
                <a:blip r:embed="rId12"/>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B7B0B7A4-A675-7E61-E698-088B10EEDEC0}"/>
                  </a:ext>
                </a:extLst>
              </p:cNvPr>
              <p:cNvSpPr txBox="1"/>
              <p:nvPr/>
            </p:nvSpPr>
            <p:spPr>
              <a:xfrm>
                <a:off x="8466502" y="213573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4</m:t>
                          </m:r>
                        </m:sub>
                      </m:sSub>
                      <m:r>
                        <a:rPr lang="en-US" sz="1200" b="0" i="1" smtClean="0">
                          <a:latin typeface="Cambria Math" panose="02040503050406030204" pitchFamily="18" charset="0"/>
                        </a:rPr>
                        <m:t>=(72, 108)</m:t>
                      </m:r>
                    </m:oMath>
                  </m:oMathPara>
                </a14:m>
                <a:endParaRPr lang="en-US" sz="1200" dirty="0"/>
              </a:p>
            </p:txBody>
          </p:sp>
        </mc:Choice>
        <mc:Fallback>
          <p:sp>
            <p:nvSpPr>
              <p:cNvPr id="23" name="TextBox 22">
                <a:extLst>
                  <a:ext uri="{FF2B5EF4-FFF2-40B4-BE49-F238E27FC236}">
                    <a16:creationId xmlns:a16="http://schemas.microsoft.com/office/drawing/2014/main" id="{B7B0B7A4-A675-7E61-E698-088B10EEDEC0}"/>
                  </a:ext>
                </a:extLst>
              </p:cNvPr>
              <p:cNvSpPr txBox="1">
                <a:spLocks noRot="1" noChangeAspect="1" noMove="1" noResize="1" noEditPoints="1" noAdjustHandles="1" noChangeArrowheads="1" noChangeShapeType="1" noTextEdit="1"/>
              </p:cNvSpPr>
              <p:nvPr/>
            </p:nvSpPr>
            <p:spPr>
              <a:xfrm>
                <a:off x="8466502" y="2135734"/>
                <a:ext cx="1170449" cy="276999"/>
              </a:xfrm>
              <a:prstGeom prst="rect">
                <a:avLst/>
              </a:prstGeom>
              <a:blipFill>
                <a:blip r:embed="rId13"/>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2797567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Eigenvalues and eigenvectors</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7A72B3-EE13-7EE9-84BF-E2E19C664D85}"/>
                  </a:ext>
                </a:extLst>
              </p:cNvPr>
              <p:cNvSpPr txBox="1"/>
              <p:nvPr/>
            </p:nvSpPr>
            <p:spPr>
              <a:xfrm>
                <a:off x="1251678" y="1500605"/>
                <a:ext cx="3207225" cy="830997"/>
              </a:xfrm>
              <a:prstGeom prst="rect">
                <a:avLst/>
              </a:prstGeom>
              <a:noFill/>
            </p:spPr>
            <p:txBody>
              <a:bodyPr wrap="none" rtlCol="0">
                <a:spAutoFit/>
              </a:bodyPr>
              <a:lstStyle/>
              <a:p>
                <a:r>
                  <a:rPr lang="en-US" sz="1600" dirty="0"/>
                  <a:t>After first year:</a:t>
                </a:r>
              </a:p>
              <a:p>
                <a:pPr marL="285750" indent="-285750">
                  <a:buFont typeface="Arial" panose="020B0604020202020204" pitchFamily="34" charset="0"/>
                  <a:buChar char="•"/>
                </a:pPr>
                <a:r>
                  <a:rPr lang="en-US" sz="1600" dirty="0"/>
                  <a:t>IE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0.7×80+0.2×100=76</m:t>
                    </m:r>
                  </m:oMath>
                </a14:m>
                <a:endParaRPr lang="en-US" sz="1600" dirty="0"/>
              </a:p>
              <a:p>
                <a:pPr marL="285750" indent="-285750">
                  <a:buFont typeface="Arial" panose="020B0604020202020204" pitchFamily="34" charset="0"/>
                  <a:buChar char="•"/>
                </a:pPr>
                <a:r>
                  <a:rPr lang="en-US" sz="1600" dirty="0"/>
                  <a:t>IM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3</m:t>
                    </m:r>
                    <m:r>
                      <a:rPr lang="en-US" sz="1600" i="1">
                        <a:latin typeface="Cambria Math" panose="02040503050406030204" pitchFamily="18" charset="0"/>
                      </a:rPr>
                      <m:t>×80+0.</m:t>
                    </m:r>
                    <m:r>
                      <a:rPr lang="en-US" sz="1600" b="0" i="1" smtClean="0">
                        <a:latin typeface="Cambria Math" panose="02040503050406030204" pitchFamily="18" charset="0"/>
                      </a:rPr>
                      <m:t>8</m:t>
                    </m:r>
                    <m:r>
                      <a:rPr lang="en-US" sz="1600" i="1">
                        <a:latin typeface="Cambria Math" panose="02040503050406030204" pitchFamily="18" charset="0"/>
                      </a:rPr>
                      <m:t>×100</m:t>
                    </m:r>
                    <m:r>
                      <a:rPr lang="en-US" sz="1600" b="0" i="1" smtClean="0">
                        <a:latin typeface="Cambria Math" panose="02040503050406030204" pitchFamily="18" charset="0"/>
                      </a:rPr>
                      <m:t>=104</m:t>
                    </m:r>
                  </m:oMath>
                </a14:m>
                <a:endParaRPr lang="en-US" sz="1600" dirty="0"/>
              </a:p>
            </p:txBody>
          </p:sp>
        </mc:Choice>
        <mc:Fallback>
          <p:sp>
            <p:nvSpPr>
              <p:cNvPr id="5" name="TextBox 4">
                <a:extLst>
                  <a:ext uri="{FF2B5EF4-FFF2-40B4-BE49-F238E27FC236}">
                    <a16:creationId xmlns:a16="http://schemas.microsoft.com/office/drawing/2014/main" id="{027A72B3-EE13-7EE9-84BF-E2E19C664D85}"/>
                  </a:ext>
                </a:extLst>
              </p:cNvPr>
              <p:cNvSpPr txBox="1">
                <a:spLocks noRot="1" noChangeAspect="1" noMove="1" noResize="1" noEditPoints="1" noAdjustHandles="1" noChangeArrowheads="1" noChangeShapeType="1" noTextEdit="1"/>
              </p:cNvSpPr>
              <p:nvPr/>
            </p:nvSpPr>
            <p:spPr>
              <a:xfrm>
                <a:off x="1251678" y="1500605"/>
                <a:ext cx="3207225" cy="830997"/>
              </a:xfrm>
              <a:prstGeom prst="rect">
                <a:avLst/>
              </a:prstGeom>
              <a:blipFill>
                <a:blip r:embed="rId2"/>
                <a:stretch>
                  <a:fillRect l="-791" t="-303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0C7620-06DA-FA2C-D12B-45A22C08D967}"/>
                  </a:ext>
                </a:extLst>
              </p:cNvPr>
              <p:cNvSpPr txBox="1"/>
              <p:nvPr/>
            </p:nvSpPr>
            <p:spPr>
              <a:xfrm>
                <a:off x="1251678" y="2649572"/>
                <a:ext cx="3251275" cy="3694858"/>
              </a:xfrm>
              <a:prstGeom prst="rect">
                <a:avLst/>
              </a:prstGeom>
              <a:noFill/>
            </p:spPr>
            <p:txBody>
              <a:bodyPr wrap="none" lIns="0" tIns="0" rIns="0" bIns="0" rtlCol="0">
                <a:spAutoFit/>
              </a:bodyPr>
              <a:lstStyle/>
              <a:p>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80</m:t>
                              </m:r>
                            </m:e>
                          </m:mr>
                          <m:mr>
                            <m:e>
                              <m:r>
                                <a:rPr lang="en-US" sz="1600" b="0" i="1" smtClean="0">
                                  <a:latin typeface="Cambria Math" panose="02040503050406030204" pitchFamily="18" charset="0"/>
                                </a:rPr>
                                <m:t>100</m:t>
                              </m:r>
                            </m:e>
                          </m:mr>
                        </m:m>
                      </m:e>
                    </m:d>
                  </m:oMath>
                </a14:m>
                <a:r>
                  <a:rPr lang="en-US" sz="1600" dirty="0"/>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0.7</m:t>
                              </m:r>
                            </m:e>
                            <m:e>
                              <m:r>
                                <a:rPr lang="en-US" sz="1600" b="0" i="1" smtClean="0">
                                  <a:latin typeface="Cambria Math" panose="02040503050406030204" pitchFamily="18" charset="0"/>
                                </a:rPr>
                                <m:t>0.2</m:t>
                              </m:r>
                            </m:e>
                          </m:mr>
                          <m:mr>
                            <m:e>
                              <m:r>
                                <a:rPr lang="en-US" sz="1600" b="0" i="1" smtClean="0">
                                  <a:latin typeface="Cambria Math" panose="02040503050406030204" pitchFamily="18" charset="0"/>
                                </a:rPr>
                                <m:t>0.3</m:t>
                              </m:r>
                            </m:e>
                            <m:e>
                              <m:r>
                                <a:rPr lang="en-US" sz="1600" b="0" i="1" smtClean="0">
                                  <a:latin typeface="Cambria Math" panose="02040503050406030204" pitchFamily="18" charset="0"/>
                                </a:rPr>
                                <m:t>0.8</m:t>
                              </m:r>
                            </m:e>
                          </m:mr>
                        </m:m>
                      </m:e>
                    </m:d>
                  </m:oMath>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8</m:t>
                                </m:r>
                                <m:r>
                                  <a:rPr lang="en-US" sz="1600" i="1">
                                    <a:latin typeface="Cambria Math" panose="02040503050406030204" pitchFamily="18" charset="0"/>
                                  </a:rPr>
                                  <m:t>0</m:t>
                                </m:r>
                              </m:e>
                            </m:mr>
                            <m:mr>
                              <m:e>
                                <m:r>
                                  <a:rPr lang="en-US" sz="1600" i="1">
                                    <a:latin typeface="Cambria Math" panose="02040503050406030204" pitchFamily="18" charset="0"/>
                                  </a:rPr>
                                  <m:t>100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4</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5</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4</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oMath>
                  </m:oMathPara>
                </a14:m>
                <a:endParaRPr lang="en-US" sz="1600" dirty="0"/>
              </a:p>
            </p:txBody>
          </p:sp>
        </mc:Choice>
        <mc:Fallback>
          <p:sp>
            <p:nvSpPr>
              <p:cNvPr id="6" name="TextBox 5">
                <a:extLst>
                  <a:ext uri="{FF2B5EF4-FFF2-40B4-BE49-F238E27FC236}">
                    <a16:creationId xmlns:a16="http://schemas.microsoft.com/office/drawing/2014/main" id="{E60C7620-06DA-FA2C-D12B-45A22C08D967}"/>
                  </a:ext>
                </a:extLst>
              </p:cNvPr>
              <p:cNvSpPr txBox="1">
                <a:spLocks noRot="1" noChangeAspect="1" noMove="1" noResize="1" noEditPoints="1" noAdjustHandles="1" noChangeArrowheads="1" noChangeShapeType="1" noTextEdit="1"/>
              </p:cNvSpPr>
              <p:nvPr/>
            </p:nvSpPr>
            <p:spPr>
              <a:xfrm>
                <a:off x="1251678" y="2649572"/>
                <a:ext cx="3251275" cy="3694858"/>
              </a:xfrm>
              <a:prstGeom prst="rect">
                <a:avLst/>
              </a:prstGeom>
              <a:blipFill>
                <a:blip r:embed="rId3"/>
                <a:stretch>
                  <a:fillRect l="-1946" t="-342" b="-102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6C7CCAB7-2508-AB84-CCC7-E187FE3AC721}"/>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CBE0C5-2DA9-AA46-0C1D-3AFB93058403}"/>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11027C9-4EC7-024C-1DF7-EEA48490CBD5}"/>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8" name="TextBox 7">
                <a:extLst>
                  <a:ext uri="{FF2B5EF4-FFF2-40B4-BE49-F238E27FC236}">
                    <a16:creationId xmlns:a16="http://schemas.microsoft.com/office/drawing/2014/main" id="{511027C9-4EC7-024C-1DF7-EEA48490CBD5}"/>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C7BE43D-38B6-E39D-D464-F05059B7B816}"/>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9" name="TextBox 8">
                <a:extLst>
                  <a:ext uri="{FF2B5EF4-FFF2-40B4-BE49-F238E27FC236}">
                    <a16:creationId xmlns:a16="http://schemas.microsoft.com/office/drawing/2014/main" id="{4C7BE43D-38B6-E39D-D464-F05059B7B816}"/>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D78F414-693C-EEC6-A650-0E8BA689F97F}"/>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4067DC2-6175-CA18-B7F0-EF987523F452}"/>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1" name="TextBox 10">
                <a:extLst>
                  <a:ext uri="{FF2B5EF4-FFF2-40B4-BE49-F238E27FC236}">
                    <a16:creationId xmlns:a16="http://schemas.microsoft.com/office/drawing/2014/main" id="{14067DC2-6175-CA18-B7F0-EF987523F452}"/>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933E542-61F5-8712-287A-5BA3043BA4C8}"/>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2" name="TextBox 11">
                <a:extLst>
                  <a:ext uri="{FF2B5EF4-FFF2-40B4-BE49-F238E27FC236}">
                    <a16:creationId xmlns:a16="http://schemas.microsoft.com/office/drawing/2014/main" id="{D933E542-61F5-8712-287A-5BA3043BA4C8}"/>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63F74D0-A8F8-8ACA-8427-1DFEECBB0181}"/>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3" name="TextBox 12">
                <a:extLst>
                  <a:ext uri="{FF2B5EF4-FFF2-40B4-BE49-F238E27FC236}">
                    <a16:creationId xmlns:a16="http://schemas.microsoft.com/office/drawing/2014/main" id="{F63F74D0-A8F8-8ACA-8427-1DFEECBB0181}"/>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DC30AE9-823F-3534-1840-570AB8612C76}"/>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6175E10-B8F7-2705-18D6-24BE0BF33BB7}"/>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5" name="TextBox 14">
                <a:extLst>
                  <a:ext uri="{FF2B5EF4-FFF2-40B4-BE49-F238E27FC236}">
                    <a16:creationId xmlns:a16="http://schemas.microsoft.com/office/drawing/2014/main" id="{C6175E10-B8F7-2705-18D6-24BE0BF33BB7}"/>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9"/>
                <a:stretch>
                  <a:fillRect b="-130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0EBCC89-2A5F-8BCC-BFE9-EDD9B479C05E}"/>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B833D6-411D-C906-DF0A-DDE603EA479F}"/>
                  </a:ext>
                </a:extLst>
              </p:cNvPr>
              <p:cNvSpPr txBox="1"/>
              <p:nvPr/>
            </p:nvSpPr>
            <p:spPr>
              <a:xfrm>
                <a:off x="9009126" y="276062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17" name="TextBox 16">
                <a:extLst>
                  <a:ext uri="{FF2B5EF4-FFF2-40B4-BE49-F238E27FC236}">
                    <a16:creationId xmlns:a16="http://schemas.microsoft.com/office/drawing/2014/main" id="{A3B833D6-411D-C906-DF0A-DDE603EA479F}"/>
                  </a:ext>
                </a:extLst>
              </p:cNvPr>
              <p:cNvSpPr txBox="1">
                <a:spLocks noRot="1" noChangeAspect="1" noMove="1" noResize="1" noEditPoints="1" noAdjustHandles="1" noChangeArrowheads="1" noChangeShapeType="1" noTextEdit="1"/>
              </p:cNvSpPr>
              <p:nvPr/>
            </p:nvSpPr>
            <p:spPr>
              <a:xfrm>
                <a:off x="9009126" y="2760627"/>
                <a:ext cx="1166858" cy="276999"/>
              </a:xfrm>
              <a:prstGeom prst="rect">
                <a:avLst/>
              </a:prstGeom>
              <a:blipFill>
                <a:blip r:embed="rId10"/>
                <a:stretch>
                  <a:fillRect b="-869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823587B-1C1E-D566-5F2D-F1D791952F4D}"/>
              </a:ext>
            </a:extLst>
          </p:cNvPr>
          <p:cNvCxnSpPr>
            <a:cxnSpLocks/>
          </p:cNvCxnSpPr>
          <p:nvPr/>
        </p:nvCxnSpPr>
        <p:spPr>
          <a:xfrm flipV="1">
            <a:off x="8256562" y="2667088"/>
            <a:ext cx="626266" cy="194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510741B-B17A-2E41-4B25-4929BCA0EA59}"/>
                  </a:ext>
                </a:extLst>
              </p:cNvPr>
              <p:cNvSpPr txBox="1"/>
              <p:nvPr/>
            </p:nvSpPr>
            <p:spPr>
              <a:xfrm>
                <a:off x="8805943" y="2532126"/>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=(74, 106)</m:t>
                      </m:r>
                    </m:oMath>
                  </m:oMathPara>
                </a14:m>
                <a:endParaRPr lang="en-US" sz="1200" dirty="0"/>
              </a:p>
            </p:txBody>
          </p:sp>
        </mc:Choice>
        <mc:Fallback>
          <p:sp>
            <p:nvSpPr>
              <p:cNvPr id="19" name="TextBox 18">
                <a:extLst>
                  <a:ext uri="{FF2B5EF4-FFF2-40B4-BE49-F238E27FC236}">
                    <a16:creationId xmlns:a16="http://schemas.microsoft.com/office/drawing/2014/main" id="{0510741B-B17A-2E41-4B25-4929BCA0EA59}"/>
                  </a:ext>
                </a:extLst>
              </p:cNvPr>
              <p:cNvSpPr txBox="1">
                <a:spLocks noRot="1" noChangeAspect="1" noMove="1" noResize="1" noEditPoints="1" noAdjustHandles="1" noChangeArrowheads="1" noChangeShapeType="1" noTextEdit="1"/>
              </p:cNvSpPr>
              <p:nvPr/>
            </p:nvSpPr>
            <p:spPr>
              <a:xfrm>
                <a:off x="8805943" y="2532126"/>
                <a:ext cx="1170449" cy="276999"/>
              </a:xfrm>
              <a:prstGeom prst="rect">
                <a:avLst/>
              </a:prstGeom>
              <a:blipFill>
                <a:blip r:embed="rId11"/>
                <a:stretch>
                  <a:fillRect b="-869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8D87B971-6D95-53B8-A0B3-8FA727928B3B}"/>
              </a:ext>
            </a:extLst>
          </p:cNvPr>
          <p:cNvCxnSpPr>
            <a:cxnSpLocks/>
          </p:cNvCxnSpPr>
          <p:nvPr/>
        </p:nvCxnSpPr>
        <p:spPr>
          <a:xfrm flipV="1">
            <a:off x="8256561" y="2526030"/>
            <a:ext cx="489955" cy="208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AFF4EAD-4B94-B532-DFEA-4B81CE9D584C}"/>
              </a:ext>
            </a:extLst>
          </p:cNvPr>
          <p:cNvCxnSpPr>
            <a:cxnSpLocks/>
          </p:cNvCxnSpPr>
          <p:nvPr/>
        </p:nvCxnSpPr>
        <p:spPr>
          <a:xfrm flipV="1">
            <a:off x="8256560" y="2392292"/>
            <a:ext cx="381557" cy="2219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EC10300-F143-DF66-E6EA-F56E8B82233E}"/>
                  </a:ext>
                </a:extLst>
              </p:cNvPr>
              <p:cNvSpPr txBox="1"/>
              <p:nvPr/>
            </p:nvSpPr>
            <p:spPr>
              <a:xfrm>
                <a:off x="8659451" y="235229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=(73, 107)</m:t>
                      </m:r>
                    </m:oMath>
                  </m:oMathPara>
                </a14:m>
                <a:endParaRPr lang="en-US" sz="1200" dirty="0"/>
              </a:p>
            </p:txBody>
          </p:sp>
        </mc:Choice>
        <mc:Fallback>
          <p:sp>
            <p:nvSpPr>
              <p:cNvPr id="22" name="TextBox 21">
                <a:extLst>
                  <a:ext uri="{FF2B5EF4-FFF2-40B4-BE49-F238E27FC236}">
                    <a16:creationId xmlns:a16="http://schemas.microsoft.com/office/drawing/2014/main" id="{4EC10300-F143-DF66-E6EA-F56E8B82233E}"/>
                  </a:ext>
                </a:extLst>
              </p:cNvPr>
              <p:cNvSpPr txBox="1">
                <a:spLocks noRot="1" noChangeAspect="1" noMove="1" noResize="1" noEditPoints="1" noAdjustHandles="1" noChangeArrowheads="1" noChangeShapeType="1" noTextEdit="1"/>
              </p:cNvSpPr>
              <p:nvPr/>
            </p:nvSpPr>
            <p:spPr>
              <a:xfrm>
                <a:off x="8659451" y="2352294"/>
                <a:ext cx="1170449" cy="276999"/>
              </a:xfrm>
              <a:prstGeom prst="rect">
                <a:avLst/>
              </a:prstGeom>
              <a:blipFill>
                <a:blip r:embed="rId12"/>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E8B74DD-C7F9-98E5-AA30-98150243F98E}"/>
                  </a:ext>
                </a:extLst>
              </p:cNvPr>
              <p:cNvSpPr txBox="1"/>
              <p:nvPr/>
            </p:nvSpPr>
            <p:spPr>
              <a:xfrm>
                <a:off x="8466502" y="2135734"/>
                <a:ext cx="1502206"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5</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4</m:t>
                          </m:r>
                        </m:sub>
                      </m:sSub>
                      <m:r>
                        <a:rPr lang="en-US" sz="1200" b="0" i="1" smtClean="0">
                          <a:latin typeface="Cambria Math" panose="02040503050406030204" pitchFamily="18" charset="0"/>
                        </a:rPr>
                        <m:t>=(72, 108)</m:t>
                      </m:r>
                    </m:oMath>
                  </m:oMathPara>
                </a14:m>
                <a:endParaRPr lang="en-US" sz="1200" dirty="0"/>
              </a:p>
            </p:txBody>
          </p:sp>
        </mc:Choice>
        <mc:Fallback>
          <p:sp>
            <p:nvSpPr>
              <p:cNvPr id="23" name="TextBox 22">
                <a:extLst>
                  <a:ext uri="{FF2B5EF4-FFF2-40B4-BE49-F238E27FC236}">
                    <a16:creationId xmlns:a16="http://schemas.microsoft.com/office/drawing/2014/main" id="{DE8B74DD-C7F9-98E5-AA30-98150243F98E}"/>
                  </a:ext>
                </a:extLst>
              </p:cNvPr>
              <p:cNvSpPr txBox="1">
                <a:spLocks noRot="1" noChangeAspect="1" noMove="1" noResize="1" noEditPoints="1" noAdjustHandles="1" noChangeArrowheads="1" noChangeShapeType="1" noTextEdit="1"/>
              </p:cNvSpPr>
              <p:nvPr/>
            </p:nvSpPr>
            <p:spPr>
              <a:xfrm>
                <a:off x="8466502" y="2135734"/>
                <a:ext cx="1502206" cy="276999"/>
              </a:xfrm>
              <a:prstGeom prst="rect">
                <a:avLst/>
              </a:prstGeom>
              <a:blipFill>
                <a:blip r:embed="rId13"/>
                <a:stretch>
                  <a:fillRect b="-8696"/>
                </a:stretch>
              </a:blipFill>
            </p:spPr>
            <p:txBody>
              <a:bodyPr/>
              <a:lstStyle/>
              <a:p>
                <a:r>
                  <a:rPr lang="en-US">
                    <a:noFill/>
                  </a:rPr>
                  <a:t> </a:t>
                </a:r>
              </a:p>
            </p:txBody>
          </p:sp>
        </mc:Fallback>
      </mc:AlternateContent>
    </p:spTree>
    <p:extLst>
      <p:ext uri="{BB962C8B-B14F-4D97-AF65-F5344CB8AC3E}">
        <p14:creationId xmlns:p14="http://schemas.microsoft.com/office/powerpoint/2010/main" val="1509373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0CDA-0249-B728-D653-5EADA95EEEC5}"/>
              </a:ext>
            </a:extLst>
          </p:cNvPr>
          <p:cNvSpPr>
            <a:spLocks noGrp="1"/>
          </p:cNvSpPr>
          <p:nvPr>
            <p:ph type="title"/>
          </p:nvPr>
        </p:nvSpPr>
        <p:spPr/>
        <p:txBody>
          <a:bodyPr/>
          <a:lstStyle/>
          <a:p>
            <a:r>
              <a:rPr lang="en-US" dirty="0"/>
              <a:t>What is Linear Algebra?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8B1692-CC5C-375D-AAAA-70036CBC2448}"/>
                  </a:ext>
                </a:extLst>
              </p:cNvPr>
              <p:cNvSpPr>
                <a:spLocks noGrp="1"/>
              </p:cNvSpPr>
              <p:nvPr>
                <p:ph idx="1"/>
              </p:nvPr>
            </p:nvSpPr>
            <p:spPr>
              <a:xfrm>
                <a:off x="1251678" y="1498209"/>
                <a:ext cx="10178322" cy="4107063"/>
              </a:xfrm>
            </p:spPr>
            <p:txBody>
              <a:bodyPr/>
              <a:lstStyle/>
              <a:p>
                <a:r>
                  <a:rPr lang="en-US" b="1" dirty="0"/>
                  <a:t>Technical Definition</a:t>
                </a:r>
                <a:r>
                  <a:rPr lang="en-US" dirty="0"/>
                  <a:t>: A branch of mathematics that deals with mathematical structures closed under the operations of addition and scalar multiplication and that includes the theory of systems of linear equations, matrices, determinants, vector spaces, and linear transformations</a:t>
                </a:r>
              </a:p>
              <a:p>
                <a:r>
                  <a:rPr lang="en-US" b="1" dirty="0"/>
                  <a:t>Simple Definition</a:t>
                </a:r>
                <a:r>
                  <a:rPr lang="en-US" dirty="0"/>
                  <a:t>: Mathematics of </a:t>
                </a:r>
                <a:r>
                  <a:rPr lang="en-US" i="1" dirty="0"/>
                  <a:t>linear</a:t>
                </a:r>
                <a:r>
                  <a:rPr lang="en-US" dirty="0"/>
                  <a:t> systems of any kind</a:t>
                </a:r>
              </a:p>
              <a:p>
                <a:r>
                  <a:rPr lang="en-US" b="1" dirty="0"/>
                  <a:t>Linear</a:t>
                </a:r>
                <a:r>
                  <a:rPr lang="en-US" dirty="0"/>
                  <a:t>: Everything is first order (no squares, cubes etc.)</a:t>
                </a:r>
              </a:p>
              <a:p>
                <a:pPr lvl="1"/>
                <a:r>
                  <a:rPr lang="en-US" dirty="0"/>
                  <a:t>Addition: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𝑦</m:t>
                        </m:r>
                      </m:e>
                    </m:d>
                  </m:oMath>
                </a14:m>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r>
                  <a:rPr lang="en-US" dirty="0"/>
                  <a:t> are variables; </a:t>
                </a:r>
                <a14:m>
                  <m:oMath xmlns:m="http://schemas.openxmlformats.org/officeDocument/2006/math">
                    <m:r>
                      <a:rPr lang="en-US" i="1">
                        <a:latin typeface="Cambria Math" panose="02040503050406030204" pitchFamily="18" charset="0"/>
                      </a:rPr>
                      <m:t>𝑓</m:t>
                    </m:r>
                  </m:oMath>
                </a14:m>
                <a:r>
                  <a:rPr lang="en-US" dirty="0"/>
                  <a:t> is a </a:t>
                </a:r>
                <a:r>
                  <a:rPr lang="en-US" i="1" dirty="0"/>
                  <a:t>linear</a:t>
                </a:r>
                <a:r>
                  <a:rPr lang="en-US" dirty="0"/>
                  <a:t> function</a:t>
                </a:r>
              </a:p>
              <a:p>
                <a:pPr lvl="1"/>
                <a:r>
                  <a:rPr lang="en-US" dirty="0"/>
                  <a:t>Scalar Multiplication: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a:t>
                </a:r>
                <a14:m>
                  <m:oMath xmlns:m="http://schemas.openxmlformats.org/officeDocument/2006/math">
                    <m:r>
                      <a:rPr lang="en-US" i="1">
                        <a:latin typeface="Cambria Math" panose="02040503050406030204" pitchFamily="18" charset="0"/>
                      </a:rPr>
                      <m:t>𝑐</m:t>
                    </m:r>
                  </m:oMath>
                </a14:m>
                <a:r>
                  <a:rPr lang="en-US" dirty="0"/>
                  <a:t> is a constant</a:t>
                </a:r>
              </a:p>
              <a:p>
                <a:endParaRPr lang="en-US" dirty="0"/>
              </a:p>
            </p:txBody>
          </p:sp>
        </mc:Choice>
        <mc:Fallback xmlns="">
          <p:sp>
            <p:nvSpPr>
              <p:cNvPr id="3" name="Content Placeholder 2">
                <a:extLst>
                  <a:ext uri="{FF2B5EF4-FFF2-40B4-BE49-F238E27FC236}">
                    <a16:creationId xmlns:a16="http://schemas.microsoft.com/office/drawing/2014/main" id="{A88B1692-CC5C-375D-AAAA-70036CBC2448}"/>
                  </a:ext>
                </a:extLst>
              </p:cNvPr>
              <p:cNvSpPr>
                <a:spLocks noGrp="1" noRot="1" noChangeAspect="1" noMove="1" noResize="1" noEditPoints="1" noAdjustHandles="1" noChangeArrowheads="1" noChangeShapeType="1" noTextEdit="1"/>
              </p:cNvSpPr>
              <p:nvPr>
                <p:ph idx="1"/>
              </p:nvPr>
            </p:nvSpPr>
            <p:spPr>
              <a:xfrm>
                <a:off x="1251678" y="1498209"/>
                <a:ext cx="10178322" cy="4107063"/>
              </a:xfrm>
              <a:blipFill>
                <a:blip r:embed="rId3"/>
                <a:stretch>
                  <a:fillRect l="-498" t="-6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6F3D63-45CE-AEE9-A697-E1C8BA2232E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81ACF-F9ED-FF16-FD97-5AA9831ECCF3}"/>
                  </a:ext>
                </a:extLst>
              </p:cNvPr>
              <p:cNvSpPr txBox="1"/>
              <p:nvPr/>
            </p:nvSpPr>
            <p:spPr>
              <a:xfrm>
                <a:off x="1071570" y="4930003"/>
                <a:ext cx="2606798" cy="1077218"/>
              </a:xfrm>
              <a:prstGeom prst="rect">
                <a:avLst/>
              </a:prstGeom>
              <a:noFill/>
              <a:ln>
                <a:solidFill>
                  <a:schemeClr val="tx1"/>
                </a:solidFill>
              </a:ln>
            </p:spPr>
            <p:txBody>
              <a:bodyPr wrap="square" rtlCol="0">
                <a:spAutoFit/>
              </a:bodyPr>
              <a:lstStyle/>
              <a:p>
                <a:pPr algn="ctr"/>
                <a:r>
                  <a:rPr lang="en-US" sz="1600" dirty="0"/>
                  <a:t>System of Linear Equations: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m:oMathPara>
                </a14:m>
                <a:endParaRPr lang="en-US" sz="1600" dirty="0"/>
              </a:p>
            </p:txBody>
          </p:sp>
        </mc:Choice>
        <mc:Fallback xmlns="">
          <p:sp>
            <p:nvSpPr>
              <p:cNvPr id="7" name="TextBox 6">
                <a:extLst>
                  <a:ext uri="{FF2B5EF4-FFF2-40B4-BE49-F238E27FC236}">
                    <a16:creationId xmlns:a16="http://schemas.microsoft.com/office/drawing/2014/main" id="{8FB81ACF-F9ED-FF16-FD97-5AA9831ECCF3}"/>
                  </a:ext>
                </a:extLst>
              </p:cNvPr>
              <p:cNvSpPr txBox="1">
                <a:spLocks noRot="1" noChangeAspect="1" noMove="1" noResize="1" noEditPoints="1" noAdjustHandles="1" noChangeArrowheads="1" noChangeShapeType="1" noTextEdit="1"/>
              </p:cNvSpPr>
              <p:nvPr/>
            </p:nvSpPr>
            <p:spPr>
              <a:xfrm>
                <a:off x="1071570" y="4930003"/>
                <a:ext cx="2606798" cy="1077218"/>
              </a:xfrm>
              <a:prstGeom prst="rect">
                <a:avLst/>
              </a:prstGeom>
              <a:blipFill>
                <a:blip r:embed="rId4"/>
                <a:stretch>
                  <a:fillRect t="-114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511682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Eigenvalues and eigenvectors</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7A72B3-EE13-7EE9-84BF-E2E19C664D85}"/>
                  </a:ext>
                </a:extLst>
              </p:cNvPr>
              <p:cNvSpPr txBox="1"/>
              <p:nvPr/>
            </p:nvSpPr>
            <p:spPr>
              <a:xfrm>
                <a:off x="1251678" y="1500605"/>
                <a:ext cx="3207225" cy="830997"/>
              </a:xfrm>
              <a:prstGeom prst="rect">
                <a:avLst/>
              </a:prstGeom>
              <a:noFill/>
            </p:spPr>
            <p:txBody>
              <a:bodyPr wrap="none" rtlCol="0">
                <a:spAutoFit/>
              </a:bodyPr>
              <a:lstStyle/>
              <a:p>
                <a:r>
                  <a:rPr lang="en-US" sz="1600" dirty="0"/>
                  <a:t>After first year:</a:t>
                </a:r>
              </a:p>
              <a:p>
                <a:pPr marL="285750" indent="-285750">
                  <a:buFont typeface="Arial" panose="020B0604020202020204" pitchFamily="34" charset="0"/>
                  <a:buChar char="•"/>
                </a:pPr>
                <a:r>
                  <a:rPr lang="en-US" sz="1600" dirty="0"/>
                  <a:t>IE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0.7×80+0.2×100=76</m:t>
                    </m:r>
                  </m:oMath>
                </a14:m>
                <a:endParaRPr lang="en-US" sz="1600" dirty="0"/>
              </a:p>
              <a:p>
                <a:pPr marL="285750" indent="-285750">
                  <a:buFont typeface="Arial" panose="020B0604020202020204" pitchFamily="34" charset="0"/>
                  <a:buChar char="•"/>
                </a:pPr>
                <a:r>
                  <a:rPr lang="en-US" sz="1600" dirty="0"/>
                  <a:t>IM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3</m:t>
                    </m:r>
                    <m:r>
                      <a:rPr lang="en-US" sz="1600" i="1">
                        <a:latin typeface="Cambria Math" panose="02040503050406030204" pitchFamily="18" charset="0"/>
                      </a:rPr>
                      <m:t>×80+0.</m:t>
                    </m:r>
                    <m:r>
                      <a:rPr lang="en-US" sz="1600" b="0" i="1" smtClean="0">
                        <a:latin typeface="Cambria Math" panose="02040503050406030204" pitchFamily="18" charset="0"/>
                      </a:rPr>
                      <m:t>8</m:t>
                    </m:r>
                    <m:r>
                      <a:rPr lang="en-US" sz="1600" i="1">
                        <a:latin typeface="Cambria Math" panose="02040503050406030204" pitchFamily="18" charset="0"/>
                      </a:rPr>
                      <m:t>×100</m:t>
                    </m:r>
                    <m:r>
                      <a:rPr lang="en-US" sz="1600" b="0" i="1" smtClean="0">
                        <a:latin typeface="Cambria Math" panose="02040503050406030204" pitchFamily="18" charset="0"/>
                      </a:rPr>
                      <m:t>=104</m:t>
                    </m:r>
                  </m:oMath>
                </a14:m>
                <a:endParaRPr lang="en-US" sz="1600" dirty="0"/>
              </a:p>
            </p:txBody>
          </p:sp>
        </mc:Choice>
        <mc:Fallback>
          <p:sp>
            <p:nvSpPr>
              <p:cNvPr id="5" name="TextBox 4">
                <a:extLst>
                  <a:ext uri="{FF2B5EF4-FFF2-40B4-BE49-F238E27FC236}">
                    <a16:creationId xmlns:a16="http://schemas.microsoft.com/office/drawing/2014/main" id="{027A72B3-EE13-7EE9-84BF-E2E19C664D85}"/>
                  </a:ext>
                </a:extLst>
              </p:cNvPr>
              <p:cNvSpPr txBox="1">
                <a:spLocks noRot="1" noChangeAspect="1" noMove="1" noResize="1" noEditPoints="1" noAdjustHandles="1" noChangeArrowheads="1" noChangeShapeType="1" noTextEdit="1"/>
              </p:cNvSpPr>
              <p:nvPr/>
            </p:nvSpPr>
            <p:spPr>
              <a:xfrm>
                <a:off x="1251678" y="1500605"/>
                <a:ext cx="3207225" cy="830997"/>
              </a:xfrm>
              <a:prstGeom prst="rect">
                <a:avLst/>
              </a:prstGeom>
              <a:blipFill>
                <a:blip r:embed="rId2"/>
                <a:stretch>
                  <a:fillRect l="-791" t="-303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0C7620-06DA-FA2C-D12B-45A22C08D967}"/>
                  </a:ext>
                </a:extLst>
              </p:cNvPr>
              <p:cNvSpPr txBox="1"/>
              <p:nvPr/>
            </p:nvSpPr>
            <p:spPr>
              <a:xfrm>
                <a:off x="1251678" y="2649572"/>
                <a:ext cx="3251275" cy="3694858"/>
              </a:xfrm>
              <a:prstGeom prst="rect">
                <a:avLst/>
              </a:prstGeom>
              <a:noFill/>
            </p:spPr>
            <p:txBody>
              <a:bodyPr wrap="none" lIns="0" tIns="0" rIns="0" bIns="0" rtlCol="0">
                <a:spAutoFit/>
              </a:bodyPr>
              <a:lstStyle/>
              <a:p>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80</m:t>
                              </m:r>
                            </m:e>
                          </m:mr>
                          <m:mr>
                            <m:e>
                              <m:r>
                                <a:rPr lang="en-US" sz="1600" b="0" i="1" smtClean="0">
                                  <a:latin typeface="Cambria Math" panose="02040503050406030204" pitchFamily="18" charset="0"/>
                                </a:rPr>
                                <m:t>100</m:t>
                              </m:r>
                            </m:e>
                          </m:mr>
                        </m:m>
                      </m:e>
                    </m:d>
                  </m:oMath>
                </a14:m>
                <a:r>
                  <a:rPr lang="en-US" sz="1600" dirty="0"/>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0.7</m:t>
                              </m:r>
                            </m:e>
                            <m:e>
                              <m:r>
                                <a:rPr lang="en-US" sz="1600" b="0" i="1" smtClean="0">
                                  <a:latin typeface="Cambria Math" panose="02040503050406030204" pitchFamily="18" charset="0"/>
                                </a:rPr>
                                <m:t>0.2</m:t>
                              </m:r>
                            </m:e>
                          </m:mr>
                          <m:mr>
                            <m:e>
                              <m:r>
                                <a:rPr lang="en-US" sz="1600" b="0" i="1" smtClean="0">
                                  <a:latin typeface="Cambria Math" panose="02040503050406030204" pitchFamily="18" charset="0"/>
                                </a:rPr>
                                <m:t>0.3</m:t>
                              </m:r>
                            </m:e>
                            <m:e>
                              <m:r>
                                <a:rPr lang="en-US" sz="1600" b="0" i="1" smtClean="0">
                                  <a:latin typeface="Cambria Math" panose="02040503050406030204" pitchFamily="18" charset="0"/>
                                </a:rPr>
                                <m:t>0.8</m:t>
                              </m:r>
                            </m:e>
                          </m:mr>
                        </m:m>
                      </m:e>
                    </m:d>
                  </m:oMath>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8</m:t>
                                </m:r>
                                <m:r>
                                  <a:rPr lang="en-US" sz="1600" i="1">
                                    <a:latin typeface="Cambria Math" panose="02040503050406030204" pitchFamily="18" charset="0"/>
                                  </a:rPr>
                                  <m:t>0</m:t>
                                </m:r>
                              </m:e>
                            </m:mr>
                            <m:mr>
                              <m:e>
                                <m:r>
                                  <a:rPr lang="en-US" sz="1600" i="1">
                                    <a:latin typeface="Cambria Math" panose="02040503050406030204" pitchFamily="18" charset="0"/>
                                  </a:rPr>
                                  <m:t>100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4</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5</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4</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oMath>
                  </m:oMathPara>
                </a14:m>
                <a:endParaRPr lang="en-US" sz="1600" dirty="0"/>
              </a:p>
            </p:txBody>
          </p:sp>
        </mc:Choice>
        <mc:Fallback>
          <p:sp>
            <p:nvSpPr>
              <p:cNvPr id="6" name="TextBox 5">
                <a:extLst>
                  <a:ext uri="{FF2B5EF4-FFF2-40B4-BE49-F238E27FC236}">
                    <a16:creationId xmlns:a16="http://schemas.microsoft.com/office/drawing/2014/main" id="{E60C7620-06DA-FA2C-D12B-45A22C08D967}"/>
                  </a:ext>
                </a:extLst>
              </p:cNvPr>
              <p:cNvSpPr txBox="1">
                <a:spLocks noRot="1" noChangeAspect="1" noMove="1" noResize="1" noEditPoints="1" noAdjustHandles="1" noChangeArrowheads="1" noChangeShapeType="1" noTextEdit="1"/>
              </p:cNvSpPr>
              <p:nvPr/>
            </p:nvSpPr>
            <p:spPr>
              <a:xfrm>
                <a:off x="1251678" y="2649572"/>
                <a:ext cx="3251275" cy="3694858"/>
              </a:xfrm>
              <a:prstGeom prst="rect">
                <a:avLst/>
              </a:prstGeom>
              <a:blipFill>
                <a:blip r:embed="rId3"/>
                <a:stretch>
                  <a:fillRect l="-1946" t="-342" b="-102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6C7CCAB7-2508-AB84-CCC7-E187FE3AC721}"/>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CBE0C5-2DA9-AA46-0C1D-3AFB93058403}"/>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11027C9-4EC7-024C-1DF7-EEA48490CBD5}"/>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8" name="TextBox 7">
                <a:extLst>
                  <a:ext uri="{FF2B5EF4-FFF2-40B4-BE49-F238E27FC236}">
                    <a16:creationId xmlns:a16="http://schemas.microsoft.com/office/drawing/2014/main" id="{511027C9-4EC7-024C-1DF7-EEA48490CBD5}"/>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C7BE43D-38B6-E39D-D464-F05059B7B816}"/>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9" name="TextBox 8">
                <a:extLst>
                  <a:ext uri="{FF2B5EF4-FFF2-40B4-BE49-F238E27FC236}">
                    <a16:creationId xmlns:a16="http://schemas.microsoft.com/office/drawing/2014/main" id="{4C7BE43D-38B6-E39D-D464-F05059B7B816}"/>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D78F414-693C-EEC6-A650-0E8BA689F97F}"/>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4067DC2-6175-CA18-B7F0-EF987523F452}"/>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1" name="TextBox 10">
                <a:extLst>
                  <a:ext uri="{FF2B5EF4-FFF2-40B4-BE49-F238E27FC236}">
                    <a16:creationId xmlns:a16="http://schemas.microsoft.com/office/drawing/2014/main" id="{14067DC2-6175-CA18-B7F0-EF987523F452}"/>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933E542-61F5-8712-287A-5BA3043BA4C8}"/>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2" name="TextBox 11">
                <a:extLst>
                  <a:ext uri="{FF2B5EF4-FFF2-40B4-BE49-F238E27FC236}">
                    <a16:creationId xmlns:a16="http://schemas.microsoft.com/office/drawing/2014/main" id="{D933E542-61F5-8712-287A-5BA3043BA4C8}"/>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63F74D0-A8F8-8ACA-8427-1DFEECBB0181}"/>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3" name="TextBox 12">
                <a:extLst>
                  <a:ext uri="{FF2B5EF4-FFF2-40B4-BE49-F238E27FC236}">
                    <a16:creationId xmlns:a16="http://schemas.microsoft.com/office/drawing/2014/main" id="{F63F74D0-A8F8-8ACA-8427-1DFEECBB0181}"/>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DC30AE9-823F-3534-1840-570AB8612C76}"/>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6175E10-B8F7-2705-18D6-24BE0BF33BB7}"/>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5" name="TextBox 14">
                <a:extLst>
                  <a:ext uri="{FF2B5EF4-FFF2-40B4-BE49-F238E27FC236}">
                    <a16:creationId xmlns:a16="http://schemas.microsoft.com/office/drawing/2014/main" id="{C6175E10-B8F7-2705-18D6-24BE0BF33BB7}"/>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9"/>
                <a:stretch>
                  <a:fillRect b="-130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0EBCC89-2A5F-8BCC-BFE9-EDD9B479C05E}"/>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B833D6-411D-C906-DF0A-DDE603EA479F}"/>
                  </a:ext>
                </a:extLst>
              </p:cNvPr>
              <p:cNvSpPr txBox="1"/>
              <p:nvPr/>
            </p:nvSpPr>
            <p:spPr>
              <a:xfrm>
                <a:off x="9009126" y="276062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17" name="TextBox 16">
                <a:extLst>
                  <a:ext uri="{FF2B5EF4-FFF2-40B4-BE49-F238E27FC236}">
                    <a16:creationId xmlns:a16="http://schemas.microsoft.com/office/drawing/2014/main" id="{A3B833D6-411D-C906-DF0A-DDE603EA479F}"/>
                  </a:ext>
                </a:extLst>
              </p:cNvPr>
              <p:cNvSpPr txBox="1">
                <a:spLocks noRot="1" noChangeAspect="1" noMove="1" noResize="1" noEditPoints="1" noAdjustHandles="1" noChangeArrowheads="1" noChangeShapeType="1" noTextEdit="1"/>
              </p:cNvSpPr>
              <p:nvPr/>
            </p:nvSpPr>
            <p:spPr>
              <a:xfrm>
                <a:off x="9009126" y="2760627"/>
                <a:ext cx="1166858" cy="276999"/>
              </a:xfrm>
              <a:prstGeom prst="rect">
                <a:avLst/>
              </a:prstGeom>
              <a:blipFill>
                <a:blip r:embed="rId10"/>
                <a:stretch>
                  <a:fillRect b="-869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823587B-1C1E-D566-5F2D-F1D791952F4D}"/>
              </a:ext>
            </a:extLst>
          </p:cNvPr>
          <p:cNvCxnSpPr>
            <a:cxnSpLocks/>
          </p:cNvCxnSpPr>
          <p:nvPr/>
        </p:nvCxnSpPr>
        <p:spPr>
          <a:xfrm flipV="1">
            <a:off x="8256562" y="2667088"/>
            <a:ext cx="626266" cy="194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510741B-B17A-2E41-4B25-4929BCA0EA59}"/>
                  </a:ext>
                </a:extLst>
              </p:cNvPr>
              <p:cNvSpPr txBox="1"/>
              <p:nvPr/>
            </p:nvSpPr>
            <p:spPr>
              <a:xfrm>
                <a:off x="8805943" y="2532126"/>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=(74, 106)</m:t>
                      </m:r>
                    </m:oMath>
                  </m:oMathPara>
                </a14:m>
                <a:endParaRPr lang="en-US" sz="1200" dirty="0"/>
              </a:p>
            </p:txBody>
          </p:sp>
        </mc:Choice>
        <mc:Fallback>
          <p:sp>
            <p:nvSpPr>
              <p:cNvPr id="19" name="TextBox 18">
                <a:extLst>
                  <a:ext uri="{FF2B5EF4-FFF2-40B4-BE49-F238E27FC236}">
                    <a16:creationId xmlns:a16="http://schemas.microsoft.com/office/drawing/2014/main" id="{0510741B-B17A-2E41-4B25-4929BCA0EA59}"/>
                  </a:ext>
                </a:extLst>
              </p:cNvPr>
              <p:cNvSpPr txBox="1">
                <a:spLocks noRot="1" noChangeAspect="1" noMove="1" noResize="1" noEditPoints="1" noAdjustHandles="1" noChangeArrowheads="1" noChangeShapeType="1" noTextEdit="1"/>
              </p:cNvSpPr>
              <p:nvPr/>
            </p:nvSpPr>
            <p:spPr>
              <a:xfrm>
                <a:off x="8805943" y="2532126"/>
                <a:ext cx="1170449" cy="276999"/>
              </a:xfrm>
              <a:prstGeom prst="rect">
                <a:avLst/>
              </a:prstGeom>
              <a:blipFill>
                <a:blip r:embed="rId11"/>
                <a:stretch>
                  <a:fillRect b="-869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8D87B971-6D95-53B8-A0B3-8FA727928B3B}"/>
              </a:ext>
            </a:extLst>
          </p:cNvPr>
          <p:cNvCxnSpPr>
            <a:cxnSpLocks/>
          </p:cNvCxnSpPr>
          <p:nvPr/>
        </p:nvCxnSpPr>
        <p:spPr>
          <a:xfrm flipV="1">
            <a:off x="8256561" y="2526030"/>
            <a:ext cx="489955" cy="208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AFF4EAD-4B94-B532-DFEA-4B81CE9D584C}"/>
              </a:ext>
            </a:extLst>
          </p:cNvPr>
          <p:cNvCxnSpPr>
            <a:cxnSpLocks/>
          </p:cNvCxnSpPr>
          <p:nvPr/>
        </p:nvCxnSpPr>
        <p:spPr>
          <a:xfrm flipV="1">
            <a:off x="8256560" y="2392292"/>
            <a:ext cx="381557" cy="2219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EC10300-F143-DF66-E6EA-F56E8B82233E}"/>
                  </a:ext>
                </a:extLst>
              </p:cNvPr>
              <p:cNvSpPr txBox="1"/>
              <p:nvPr/>
            </p:nvSpPr>
            <p:spPr>
              <a:xfrm>
                <a:off x="8659451" y="235229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=(73, 107)</m:t>
                      </m:r>
                    </m:oMath>
                  </m:oMathPara>
                </a14:m>
                <a:endParaRPr lang="en-US" sz="1200" dirty="0"/>
              </a:p>
            </p:txBody>
          </p:sp>
        </mc:Choice>
        <mc:Fallback>
          <p:sp>
            <p:nvSpPr>
              <p:cNvPr id="22" name="TextBox 21">
                <a:extLst>
                  <a:ext uri="{FF2B5EF4-FFF2-40B4-BE49-F238E27FC236}">
                    <a16:creationId xmlns:a16="http://schemas.microsoft.com/office/drawing/2014/main" id="{4EC10300-F143-DF66-E6EA-F56E8B82233E}"/>
                  </a:ext>
                </a:extLst>
              </p:cNvPr>
              <p:cNvSpPr txBox="1">
                <a:spLocks noRot="1" noChangeAspect="1" noMove="1" noResize="1" noEditPoints="1" noAdjustHandles="1" noChangeArrowheads="1" noChangeShapeType="1" noTextEdit="1"/>
              </p:cNvSpPr>
              <p:nvPr/>
            </p:nvSpPr>
            <p:spPr>
              <a:xfrm>
                <a:off x="8659451" y="2352294"/>
                <a:ext cx="1170449" cy="276999"/>
              </a:xfrm>
              <a:prstGeom prst="rect">
                <a:avLst/>
              </a:prstGeom>
              <a:blipFill>
                <a:blip r:embed="rId12"/>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E8B74DD-C7F9-98E5-AA30-98150243F98E}"/>
                  </a:ext>
                </a:extLst>
              </p:cNvPr>
              <p:cNvSpPr txBox="1"/>
              <p:nvPr/>
            </p:nvSpPr>
            <p:spPr>
              <a:xfrm>
                <a:off x="8466502" y="2135734"/>
                <a:ext cx="1502206"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5</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4</m:t>
                          </m:r>
                        </m:sub>
                      </m:sSub>
                      <m:r>
                        <a:rPr lang="en-US" sz="1200" b="0" i="1" smtClean="0">
                          <a:latin typeface="Cambria Math" panose="02040503050406030204" pitchFamily="18" charset="0"/>
                        </a:rPr>
                        <m:t>=(72, 108)</m:t>
                      </m:r>
                    </m:oMath>
                  </m:oMathPara>
                </a14:m>
                <a:endParaRPr lang="en-US" sz="1200" dirty="0"/>
              </a:p>
            </p:txBody>
          </p:sp>
        </mc:Choice>
        <mc:Fallback>
          <p:sp>
            <p:nvSpPr>
              <p:cNvPr id="23" name="TextBox 22">
                <a:extLst>
                  <a:ext uri="{FF2B5EF4-FFF2-40B4-BE49-F238E27FC236}">
                    <a16:creationId xmlns:a16="http://schemas.microsoft.com/office/drawing/2014/main" id="{DE8B74DD-C7F9-98E5-AA30-98150243F98E}"/>
                  </a:ext>
                </a:extLst>
              </p:cNvPr>
              <p:cNvSpPr txBox="1">
                <a:spLocks noRot="1" noChangeAspect="1" noMove="1" noResize="1" noEditPoints="1" noAdjustHandles="1" noChangeArrowheads="1" noChangeShapeType="1" noTextEdit="1"/>
              </p:cNvSpPr>
              <p:nvPr/>
            </p:nvSpPr>
            <p:spPr>
              <a:xfrm>
                <a:off x="8466502" y="2135734"/>
                <a:ext cx="1502206" cy="276999"/>
              </a:xfrm>
              <a:prstGeom prst="rect">
                <a:avLst/>
              </a:prstGeom>
              <a:blipFill>
                <a:blip r:embed="rId13"/>
                <a:stretch>
                  <a:fillRect b="-8696"/>
                </a:stretch>
              </a:blipFill>
            </p:spPr>
            <p:txBody>
              <a:bodyPr/>
              <a:lstStyle/>
              <a:p>
                <a:r>
                  <a:rPr lang="en-US">
                    <a:noFill/>
                  </a:rPr>
                  <a:t> </a:t>
                </a:r>
              </a:p>
            </p:txBody>
          </p:sp>
        </mc:Fallback>
      </mc:AlternateContent>
      <p:graphicFrame>
        <p:nvGraphicFramePr>
          <p:cNvPr id="24" name="Table 7">
            <a:extLst>
              <a:ext uri="{FF2B5EF4-FFF2-40B4-BE49-F238E27FC236}">
                <a16:creationId xmlns:a16="http://schemas.microsoft.com/office/drawing/2014/main" id="{DB2384B0-4CD2-3E31-DC1C-DE55A9117FE0}"/>
              </a:ext>
            </a:extLst>
          </p:cNvPr>
          <p:cNvGraphicFramePr>
            <a:graphicFrameLocks noGrp="1"/>
          </p:cNvGraphicFramePr>
          <p:nvPr>
            <p:extLst>
              <p:ext uri="{D42A27DB-BD31-4B8C-83A1-F6EECF244321}">
                <p14:modId xmlns:p14="http://schemas.microsoft.com/office/powerpoint/2010/main" val="1446396240"/>
              </p:ext>
            </p:extLst>
          </p:nvPr>
        </p:nvGraphicFramePr>
        <p:xfrm>
          <a:off x="5123740" y="1694915"/>
          <a:ext cx="1950267" cy="2595880"/>
        </p:xfrm>
        <a:graphic>
          <a:graphicData uri="http://schemas.openxmlformats.org/drawingml/2006/table">
            <a:tbl>
              <a:tblPr firstRow="1" bandRow="1">
                <a:tableStyleId>{5C22544A-7EE6-4342-B048-85BDC9FD1C3A}</a:tableStyleId>
              </a:tblPr>
              <a:tblGrid>
                <a:gridCol w="852987">
                  <a:extLst>
                    <a:ext uri="{9D8B030D-6E8A-4147-A177-3AD203B41FA5}">
                      <a16:colId xmlns:a16="http://schemas.microsoft.com/office/drawing/2014/main" val="3428951824"/>
                    </a:ext>
                  </a:extLst>
                </a:gridCol>
                <a:gridCol w="525780">
                  <a:extLst>
                    <a:ext uri="{9D8B030D-6E8A-4147-A177-3AD203B41FA5}">
                      <a16:colId xmlns:a16="http://schemas.microsoft.com/office/drawing/2014/main" val="677127357"/>
                    </a:ext>
                  </a:extLst>
                </a:gridCol>
                <a:gridCol w="571500">
                  <a:extLst>
                    <a:ext uri="{9D8B030D-6E8A-4147-A177-3AD203B41FA5}">
                      <a16:colId xmlns:a16="http://schemas.microsoft.com/office/drawing/2014/main" val="3600451220"/>
                    </a:ext>
                  </a:extLst>
                </a:gridCol>
              </a:tblGrid>
              <a:tr h="370840">
                <a:tc>
                  <a:txBody>
                    <a:bodyPr/>
                    <a:lstStyle/>
                    <a:p>
                      <a:r>
                        <a:rPr lang="en-US" dirty="0"/>
                        <a:t>Year</a:t>
                      </a:r>
                    </a:p>
                  </a:txBody>
                  <a:tcPr/>
                </a:tc>
                <a:tc>
                  <a:txBody>
                    <a:bodyPr/>
                    <a:lstStyle/>
                    <a:p>
                      <a:r>
                        <a:rPr lang="en-US" dirty="0"/>
                        <a:t>IE</a:t>
                      </a:r>
                    </a:p>
                  </a:txBody>
                  <a:tcPr/>
                </a:tc>
                <a:tc>
                  <a:txBody>
                    <a:bodyPr/>
                    <a:lstStyle/>
                    <a:p>
                      <a:r>
                        <a:rPr lang="en-US" dirty="0"/>
                        <a:t>IM</a:t>
                      </a:r>
                    </a:p>
                  </a:txBody>
                  <a:tcPr/>
                </a:tc>
                <a:extLst>
                  <a:ext uri="{0D108BD9-81ED-4DB2-BD59-A6C34878D82A}">
                    <a16:rowId xmlns:a16="http://schemas.microsoft.com/office/drawing/2014/main" val="1150550697"/>
                  </a:ext>
                </a:extLst>
              </a:tr>
              <a:tr h="370840">
                <a:tc>
                  <a:txBody>
                    <a:bodyPr/>
                    <a:lstStyle/>
                    <a:p>
                      <a:r>
                        <a:rPr lang="en-US" dirty="0"/>
                        <a:t>Year 0</a:t>
                      </a:r>
                    </a:p>
                  </a:txBody>
                  <a:tcPr/>
                </a:tc>
                <a:tc>
                  <a:txBody>
                    <a:bodyPr/>
                    <a:lstStyle/>
                    <a:p>
                      <a:r>
                        <a:rPr lang="en-US" dirty="0"/>
                        <a:t>80</a:t>
                      </a:r>
                    </a:p>
                  </a:txBody>
                  <a:tcPr/>
                </a:tc>
                <a:tc>
                  <a:txBody>
                    <a:bodyPr/>
                    <a:lstStyle/>
                    <a:p>
                      <a:r>
                        <a:rPr lang="en-US" dirty="0"/>
                        <a:t>100</a:t>
                      </a:r>
                    </a:p>
                  </a:txBody>
                  <a:tcPr/>
                </a:tc>
                <a:extLst>
                  <a:ext uri="{0D108BD9-81ED-4DB2-BD59-A6C34878D82A}">
                    <a16:rowId xmlns:a16="http://schemas.microsoft.com/office/drawing/2014/main" val="2833196901"/>
                  </a:ext>
                </a:extLst>
              </a:tr>
              <a:tr h="370840">
                <a:tc>
                  <a:txBody>
                    <a:bodyPr/>
                    <a:lstStyle/>
                    <a:p>
                      <a:r>
                        <a:rPr lang="en-US" dirty="0"/>
                        <a:t>Year 1</a:t>
                      </a:r>
                    </a:p>
                  </a:txBody>
                  <a:tcPr/>
                </a:tc>
                <a:tc>
                  <a:txBody>
                    <a:bodyPr/>
                    <a:lstStyle/>
                    <a:p>
                      <a:r>
                        <a:rPr lang="en-US" dirty="0"/>
                        <a:t>76</a:t>
                      </a:r>
                    </a:p>
                  </a:txBody>
                  <a:tcPr/>
                </a:tc>
                <a:tc>
                  <a:txBody>
                    <a:bodyPr/>
                    <a:lstStyle/>
                    <a:p>
                      <a:r>
                        <a:rPr lang="en-US" dirty="0"/>
                        <a:t>104</a:t>
                      </a:r>
                    </a:p>
                  </a:txBody>
                  <a:tcPr/>
                </a:tc>
                <a:extLst>
                  <a:ext uri="{0D108BD9-81ED-4DB2-BD59-A6C34878D82A}">
                    <a16:rowId xmlns:a16="http://schemas.microsoft.com/office/drawing/2014/main" val="3478910284"/>
                  </a:ext>
                </a:extLst>
              </a:tr>
              <a:tr h="370840">
                <a:tc>
                  <a:txBody>
                    <a:bodyPr/>
                    <a:lstStyle/>
                    <a:p>
                      <a:r>
                        <a:rPr lang="en-US" dirty="0"/>
                        <a:t>Year 2</a:t>
                      </a:r>
                    </a:p>
                  </a:txBody>
                  <a:tcPr/>
                </a:tc>
                <a:tc>
                  <a:txBody>
                    <a:bodyPr/>
                    <a:lstStyle/>
                    <a:p>
                      <a:r>
                        <a:rPr lang="en-US" dirty="0"/>
                        <a:t>74</a:t>
                      </a:r>
                    </a:p>
                  </a:txBody>
                  <a:tcPr/>
                </a:tc>
                <a:tc>
                  <a:txBody>
                    <a:bodyPr/>
                    <a:lstStyle/>
                    <a:p>
                      <a:r>
                        <a:rPr lang="en-US" dirty="0"/>
                        <a:t>106</a:t>
                      </a:r>
                    </a:p>
                  </a:txBody>
                  <a:tcPr/>
                </a:tc>
                <a:extLst>
                  <a:ext uri="{0D108BD9-81ED-4DB2-BD59-A6C34878D82A}">
                    <a16:rowId xmlns:a16="http://schemas.microsoft.com/office/drawing/2014/main" val="2361486340"/>
                  </a:ext>
                </a:extLst>
              </a:tr>
              <a:tr h="370840">
                <a:tc>
                  <a:txBody>
                    <a:bodyPr/>
                    <a:lstStyle/>
                    <a:p>
                      <a:r>
                        <a:rPr lang="en-US" dirty="0"/>
                        <a:t>Year 3</a:t>
                      </a:r>
                    </a:p>
                  </a:txBody>
                  <a:tcPr/>
                </a:tc>
                <a:tc>
                  <a:txBody>
                    <a:bodyPr/>
                    <a:lstStyle/>
                    <a:p>
                      <a:r>
                        <a:rPr lang="en-US" dirty="0"/>
                        <a:t>73</a:t>
                      </a:r>
                    </a:p>
                  </a:txBody>
                  <a:tcPr/>
                </a:tc>
                <a:tc>
                  <a:txBody>
                    <a:bodyPr/>
                    <a:lstStyle/>
                    <a:p>
                      <a:r>
                        <a:rPr lang="en-US" dirty="0"/>
                        <a:t>107</a:t>
                      </a:r>
                    </a:p>
                  </a:txBody>
                  <a:tcPr/>
                </a:tc>
                <a:extLst>
                  <a:ext uri="{0D108BD9-81ED-4DB2-BD59-A6C34878D82A}">
                    <a16:rowId xmlns:a16="http://schemas.microsoft.com/office/drawing/2014/main" val="3831637991"/>
                  </a:ext>
                </a:extLst>
              </a:tr>
              <a:tr h="370840">
                <a:tc>
                  <a:txBody>
                    <a:bodyPr/>
                    <a:lstStyle/>
                    <a:p>
                      <a:r>
                        <a:rPr lang="en-US" dirty="0"/>
                        <a:t>Year 4</a:t>
                      </a:r>
                    </a:p>
                  </a:txBody>
                  <a:tcPr/>
                </a:tc>
                <a:tc>
                  <a:txBody>
                    <a:bodyPr/>
                    <a:lstStyle/>
                    <a:p>
                      <a:r>
                        <a:rPr lang="en-US" dirty="0"/>
                        <a:t>72</a:t>
                      </a:r>
                    </a:p>
                  </a:txBody>
                  <a:tcPr/>
                </a:tc>
                <a:tc>
                  <a:txBody>
                    <a:bodyPr/>
                    <a:lstStyle/>
                    <a:p>
                      <a:r>
                        <a:rPr lang="en-US" dirty="0"/>
                        <a:t>108</a:t>
                      </a:r>
                    </a:p>
                  </a:txBody>
                  <a:tcPr/>
                </a:tc>
                <a:extLst>
                  <a:ext uri="{0D108BD9-81ED-4DB2-BD59-A6C34878D82A}">
                    <a16:rowId xmlns:a16="http://schemas.microsoft.com/office/drawing/2014/main" val="3497627113"/>
                  </a:ext>
                </a:extLst>
              </a:tr>
              <a:tr h="370840">
                <a:tc>
                  <a:txBody>
                    <a:bodyPr/>
                    <a:lstStyle/>
                    <a:p>
                      <a:r>
                        <a:rPr lang="en-US" dirty="0"/>
                        <a:t>Year 5</a:t>
                      </a:r>
                    </a:p>
                  </a:txBody>
                  <a:tcPr/>
                </a:tc>
                <a:tc>
                  <a:txBody>
                    <a:bodyPr/>
                    <a:lstStyle/>
                    <a:p>
                      <a:r>
                        <a:rPr lang="en-US" dirty="0"/>
                        <a:t>72</a:t>
                      </a:r>
                    </a:p>
                  </a:txBody>
                  <a:tcPr/>
                </a:tc>
                <a:tc>
                  <a:txBody>
                    <a:bodyPr/>
                    <a:lstStyle/>
                    <a:p>
                      <a:r>
                        <a:rPr lang="en-US" dirty="0"/>
                        <a:t>108</a:t>
                      </a:r>
                    </a:p>
                  </a:txBody>
                  <a:tcPr/>
                </a:tc>
                <a:extLst>
                  <a:ext uri="{0D108BD9-81ED-4DB2-BD59-A6C34878D82A}">
                    <a16:rowId xmlns:a16="http://schemas.microsoft.com/office/drawing/2014/main" val="3025711968"/>
                  </a:ext>
                </a:extLst>
              </a:tr>
            </a:tbl>
          </a:graphicData>
        </a:graphic>
      </p:graphicFrame>
      <p:sp>
        <p:nvSpPr>
          <p:cNvPr id="25" name="TextBox 24">
            <a:extLst>
              <a:ext uri="{FF2B5EF4-FFF2-40B4-BE49-F238E27FC236}">
                <a16:creationId xmlns:a16="http://schemas.microsoft.com/office/drawing/2014/main" id="{BD7FDA91-5813-C710-17C9-A68D8EFEE2E4}"/>
              </a:ext>
            </a:extLst>
          </p:cNvPr>
          <p:cNvSpPr txBox="1"/>
          <p:nvPr/>
        </p:nvSpPr>
        <p:spPr>
          <a:xfrm>
            <a:off x="5346074" y="5509027"/>
            <a:ext cx="4852651" cy="646331"/>
          </a:xfrm>
          <a:prstGeom prst="rect">
            <a:avLst/>
          </a:prstGeom>
          <a:noFill/>
          <a:ln w="12700">
            <a:solidFill>
              <a:srgbClr val="FF0000"/>
            </a:solidFill>
          </a:ln>
        </p:spPr>
        <p:txBody>
          <a:bodyPr wrap="square" rtlCol="0">
            <a:spAutoFit/>
          </a:bodyPr>
          <a:lstStyle/>
          <a:p>
            <a:r>
              <a:rPr lang="en-US" dirty="0"/>
              <a:t>This is an example of a Markov Chain process, widely used in probabilistic simulations.</a:t>
            </a:r>
          </a:p>
        </p:txBody>
      </p:sp>
    </p:spTree>
    <p:extLst>
      <p:ext uri="{BB962C8B-B14F-4D97-AF65-F5344CB8AC3E}">
        <p14:creationId xmlns:p14="http://schemas.microsoft.com/office/powerpoint/2010/main" val="3971187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Eigenvalues and eigenvectors</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p:cxnSp>
        <p:nvCxnSpPr>
          <p:cNvPr id="3" name="Straight Arrow Connector 2">
            <a:extLst>
              <a:ext uri="{FF2B5EF4-FFF2-40B4-BE49-F238E27FC236}">
                <a16:creationId xmlns:a16="http://schemas.microsoft.com/office/drawing/2014/main" id="{6C7CCAB7-2508-AB84-CCC7-E187FE3AC721}"/>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CBE0C5-2DA9-AA46-0C1D-3AFB93058403}"/>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11027C9-4EC7-024C-1DF7-EEA48490CBD5}"/>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8" name="TextBox 7">
                <a:extLst>
                  <a:ext uri="{FF2B5EF4-FFF2-40B4-BE49-F238E27FC236}">
                    <a16:creationId xmlns:a16="http://schemas.microsoft.com/office/drawing/2014/main" id="{511027C9-4EC7-024C-1DF7-EEA48490CBD5}"/>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2"/>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C7BE43D-38B6-E39D-D464-F05059B7B816}"/>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9" name="TextBox 8">
                <a:extLst>
                  <a:ext uri="{FF2B5EF4-FFF2-40B4-BE49-F238E27FC236}">
                    <a16:creationId xmlns:a16="http://schemas.microsoft.com/office/drawing/2014/main" id="{4C7BE43D-38B6-E39D-D464-F05059B7B816}"/>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3"/>
                <a:stretch>
                  <a:fillRect b="-1818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D78F414-693C-EEC6-A650-0E8BA689F97F}"/>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4067DC2-6175-CA18-B7F0-EF987523F452}"/>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1" name="TextBox 10">
                <a:extLst>
                  <a:ext uri="{FF2B5EF4-FFF2-40B4-BE49-F238E27FC236}">
                    <a16:creationId xmlns:a16="http://schemas.microsoft.com/office/drawing/2014/main" id="{14067DC2-6175-CA18-B7F0-EF987523F452}"/>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933E542-61F5-8712-287A-5BA3043BA4C8}"/>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2" name="TextBox 11">
                <a:extLst>
                  <a:ext uri="{FF2B5EF4-FFF2-40B4-BE49-F238E27FC236}">
                    <a16:creationId xmlns:a16="http://schemas.microsoft.com/office/drawing/2014/main" id="{D933E542-61F5-8712-287A-5BA3043BA4C8}"/>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63F74D0-A8F8-8ACA-8427-1DFEECBB0181}"/>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3" name="TextBox 12">
                <a:extLst>
                  <a:ext uri="{FF2B5EF4-FFF2-40B4-BE49-F238E27FC236}">
                    <a16:creationId xmlns:a16="http://schemas.microsoft.com/office/drawing/2014/main" id="{F63F74D0-A8F8-8ACA-8427-1DFEECBB0181}"/>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6"/>
                <a:stretch>
                  <a:fillRect b="-1304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DC30AE9-823F-3534-1840-570AB8612C76}"/>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6175E10-B8F7-2705-18D6-24BE0BF33BB7}"/>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5" name="TextBox 14">
                <a:extLst>
                  <a:ext uri="{FF2B5EF4-FFF2-40B4-BE49-F238E27FC236}">
                    <a16:creationId xmlns:a16="http://schemas.microsoft.com/office/drawing/2014/main" id="{C6175E10-B8F7-2705-18D6-24BE0BF33BB7}"/>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7"/>
                <a:stretch>
                  <a:fillRect b="-130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0EBCC89-2A5F-8BCC-BFE9-EDD9B479C05E}"/>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B833D6-411D-C906-DF0A-DDE603EA479F}"/>
                  </a:ext>
                </a:extLst>
              </p:cNvPr>
              <p:cNvSpPr txBox="1"/>
              <p:nvPr/>
            </p:nvSpPr>
            <p:spPr>
              <a:xfrm>
                <a:off x="9009126" y="276062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17" name="TextBox 16">
                <a:extLst>
                  <a:ext uri="{FF2B5EF4-FFF2-40B4-BE49-F238E27FC236}">
                    <a16:creationId xmlns:a16="http://schemas.microsoft.com/office/drawing/2014/main" id="{A3B833D6-411D-C906-DF0A-DDE603EA479F}"/>
                  </a:ext>
                </a:extLst>
              </p:cNvPr>
              <p:cNvSpPr txBox="1">
                <a:spLocks noRot="1" noChangeAspect="1" noMove="1" noResize="1" noEditPoints="1" noAdjustHandles="1" noChangeArrowheads="1" noChangeShapeType="1" noTextEdit="1"/>
              </p:cNvSpPr>
              <p:nvPr/>
            </p:nvSpPr>
            <p:spPr>
              <a:xfrm>
                <a:off x="9009126" y="2760627"/>
                <a:ext cx="1166858" cy="276999"/>
              </a:xfrm>
              <a:prstGeom prst="rect">
                <a:avLst/>
              </a:prstGeom>
              <a:blipFill>
                <a:blip r:embed="rId8"/>
                <a:stretch>
                  <a:fillRect b="-869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823587B-1C1E-D566-5F2D-F1D791952F4D}"/>
              </a:ext>
            </a:extLst>
          </p:cNvPr>
          <p:cNvCxnSpPr>
            <a:cxnSpLocks/>
          </p:cNvCxnSpPr>
          <p:nvPr/>
        </p:nvCxnSpPr>
        <p:spPr>
          <a:xfrm flipV="1">
            <a:off x="8256562" y="2667088"/>
            <a:ext cx="626266" cy="194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510741B-B17A-2E41-4B25-4929BCA0EA59}"/>
                  </a:ext>
                </a:extLst>
              </p:cNvPr>
              <p:cNvSpPr txBox="1"/>
              <p:nvPr/>
            </p:nvSpPr>
            <p:spPr>
              <a:xfrm>
                <a:off x="8805943" y="2532126"/>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=(74, 106)</m:t>
                      </m:r>
                    </m:oMath>
                  </m:oMathPara>
                </a14:m>
                <a:endParaRPr lang="en-US" sz="1200" dirty="0"/>
              </a:p>
            </p:txBody>
          </p:sp>
        </mc:Choice>
        <mc:Fallback>
          <p:sp>
            <p:nvSpPr>
              <p:cNvPr id="19" name="TextBox 18">
                <a:extLst>
                  <a:ext uri="{FF2B5EF4-FFF2-40B4-BE49-F238E27FC236}">
                    <a16:creationId xmlns:a16="http://schemas.microsoft.com/office/drawing/2014/main" id="{0510741B-B17A-2E41-4B25-4929BCA0EA59}"/>
                  </a:ext>
                </a:extLst>
              </p:cNvPr>
              <p:cNvSpPr txBox="1">
                <a:spLocks noRot="1" noChangeAspect="1" noMove="1" noResize="1" noEditPoints="1" noAdjustHandles="1" noChangeArrowheads="1" noChangeShapeType="1" noTextEdit="1"/>
              </p:cNvSpPr>
              <p:nvPr/>
            </p:nvSpPr>
            <p:spPr>
              <a:xfrm>
                <a:off x="8805943" y="2532126"/>
                <a:ext cx="1170449" cy="276999"/>
              </a:xfrm>
              <a:prstGeom prst="rect">
                <a:avLst/>
              </a:prstGeom>
              <a:blipFill>
                <a:blip r:embed="rId9"/>
                <a:stretch>
                  <a:fillRect b="-869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8D87B971-6D95-53B8-A0B3-8FA727928B3B}"/>
              </a:ext>
            </a:extLst>
          </p:cNvPr>
          <p:cNvCxnSpPr>
            <a:cxnSpLocks/>
          </p:cNvCxnSpPr>
          <p:nvPr/>
        </p:nvCxnSpPr>
        <p:spPr>
          <a:xfrm flipV="1">
            <a:off x="8256561" y="2526030"/>
            <a:ext cx="489955" cy="208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AFF4EAD-4B94-B532-DFEA-4B81CE9D584C}"/>
              </a:ext>
            </a:extLst>
          </p:cNvPr>
          <p:cNvCxnSpPr>
            <a:cxnSpLocks/>
          </p:cNvCxnSpPr>
          <p:nvPr/>
        </p:nvCxnSpPr>
        <p:spPr>
          <a:xfrm flipV="1">
            <a:off x="8256560" y="2392292"/>
            <a:ext cx="381557" cy="2219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EC10300-F143-DF66-E6EA-F56E8B82233E}"/>
                  </a:ext>
                </a:extLst>
              </p:cNvPr>
              <p:cNvSpPr txBox="1"/>
              <p:nvPr/>
            </p:nvSpPr>
            <p:spPr>
              <a:xfrm>
                <a:off x="8659451" y="235229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=(73, 107)</m:t>
                      </m:r>
                    </m:oMath>
                  </m:oMathPara>
                </a14:m>
                <a:endParaRPr lang="en-US" sz="1200" dirty="0"/>
              </a:p>
            </p:txBody>
          </p:sp>
        </mc:Choice>
        <mc:Fallback>
          <p:sp>
            <p:nvSpPr>
              <p:cNvPr id="22" name="TextBox 21">
                <a:extLst>
                  <a:ext uri="{FF2B5EF4-FFF2-40B4-BE49-F238E27FC236}">
                    <a16:creationId xmlns:a16="http://schemas.microsoft.com/office/drawing/2014/main" id="{4EC10300-F143-DF66-E6EA-F56E8B82233E}"/>
                  </a:ext>
                </a:extLst>
              </p:cNvPr>
              <p:cNvSpPr txBox="1">
                <a:spLocks noRot="1" noChangeAspect="1" noMove="1" noResize="1" noEditPoints="1" noAdjustHandles="1" noChangeArrowheads="1" noChangeShapeType="1" noTextEdit="1"/>
              </p:cNvSpPr>
              <p:nvPr/>
            </p:nvSpPr>
            <p:spPr>
              <a:xfrm>
                <a:off x="8659451" y="2352294"/>
                <a:ext cx="1170449" cy="276999"/>
              </a:xfrm>
              <a:prstGeom prst="rect">
                <a:avLst/>
              </a:prstGeom>
              <a:blipFill>
                <a:blip r:embed="rId10"/>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E8B74DD-C7F9-98E5-AA30-98150243F98E}"/>
                  </a:ext>
                </a:extLst>
              </p:cNvPr>
              <p:cNvSpPr txBox="1"/>
              <p:nvPr/>
            </p:nvSpPr>
            <p:spPr>
              <a:xfrm>
                <a:off x="8466502" y="2135734"/>
                <a:ext cx="1502206"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5</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4</m:t>
                          </m:r>
                        </m:sub>
                      </m:sSub>
                      <m:r>
                        <a:rPr lang="en-US" sz="1200" b="0" i="1" smtClean="0">
                          <a:latin typeface="Cambria Math" panose="02040503050406030204" pitchFamily="18" charset="0"/>
                        </a:rPr>
                        <m:t>=(72, 108)</m:t>
                      </m:r>
                    </m:oMath>
                  </m:oMathPara>
                </a14:m>
                <a:endParaRPr lang="en-US" sz="1200" dirty="0"/>
              </a:p>
            </p:txBody>
          </p:sp>
        </mc:Choice>
        <mc:Fallback>
          <p:sp>
            <p:nvSpPr>
              <p:cNvPr id="23" name="TextBox 22">
                <a:extLst>
                  <a:ext uri="{FF2B5EF4-FFF2-40B4-BE49-F238E27FC236}">
                    <a16:creationId xmlns:a16="http://schemas.microsoft.com/office/drawing/2014/main" id="{DE8B74DD-C7F9-98E5-AA30-98150243F98E}"/>
                  </a:ext>
                </a:extLst>
              </p:cNvPr>
              <p:cNvSpPr txBox="1">
                <a:spLocks noRot="1" noChangeAspect="1" noMove="1" noResize="1" noEditPoints="1" noAdjustHandles="1" noChangeArrowheads="1" noChangeShapeType="1" noTextEdit="1"/>
              </p:cNvSpPr>
              <p:nvPr/>
            </p:nvSpPr>
            <p:spPr>
              <a:xfrm>
                <a:off x="8466502" y="2135734"/>
                <a:ext cx="1502206" cy="276999"/>
              </a:xfrm>
              <a:prstGeom prst="rect">
                <a:avLst/>
              </a:prstGeom>
              <a:blipFill>
                <a:blip r:embed="rId11"/>
                <a:stretch>
                  <a:fillRect b="-8696"/>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9393D11A-ED7C-50F7-B191-5B568F418246}"/>
              </a:ext>
            </a:extLst>
          </p:cNvPr>
          <p:cNvSpPr txBox="1"/>
          <p:nvPr/>
        </p:nvSpPr>
        <p:spPr>
          <a:xfrm>
            <a:off x="1263816" y="1437457"/>
            <a:ext cx="5697598" cy="2308324"/>
          </a:xfrm>
          <a:prstGeom prst="rect">
            <a:avLst/>
          </a:prstGeom>
          <a:noFill/>
          <a:ln w="12700">
            <a:solidFill>
              <a:srgbClr val="FF0000"/>
            </a:solidFill>
          </a:ln>
        </p:spPr>
        <p:txBody>
          <a:bodyPr wrap="square" rtlCol="0">
            <a:spAutoFit/>
          </a:bodyPr>
          <a:lstStyle/>
          <a:p>
            <a:pPr marL="285750" indent="-285750">
              <a:buFont typeface="Arial" panose="020B0604020202020204" pitchFamily="34" charset="0"/>
              <a:buChar char="•"/>
            </a:pPr>
            <a:r>
              <a:rPr lang="en-US" dirty="0"/>
              <a:t>Vectors along certain directions are not rotated by the matrix, only scaled</a:t>
            </a:r>
          </a:p>
          <a:p>
            <a:endParaRPr lang="en-US" dirty="0"/>
          </a:p>
          <a:p>
            <a:pPr marL="285750" indent="-285750">
              <a:buFont typeface="Arial" panose="020B0604020202020204" pitchFamily="34" charset="0"/>
              <a:buChar char="•"/>
            </a:pPr>
            <a:r>
              <a:rPr lang="en-US" dirty="0"/>
              <a:t>These directions are called eigenvectors and their corresponding scaling factors are called eigenvalues!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Eigenvalues (and eigenvectors) exist for every square matrix, but they may be complex numbers/vectors</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A3AAF76-3D34-1E0B-2095-AA50E1EC017D}"/>
                  </a:ext>
                </a:extLst>
              </p:cNvPr>
              <p:cNvSpPr txBox="1"/>
              <p:nvPr/>
            </p:nvSpPr>
            <p:spPr>
              <a:xfrm>
                <a:off x="1251678" y="4275643"/>
                <a:ext cx="5709736" cy="1592231"/>
              </a:xfrm>
              <a:prstGeom prst="rect">
                <a:avLst/>
              </a:prstGeom>
              <a:noFill/>
            </p:spPr>
            <p:txBody>
              <a:bodyPr wrap="square" rtlCol="0">
                <a:spAutoFit/>
              </a:bodyPr>
              <a:lstStyle/>
              <a:p>
                <a:r>
                  <a:rPr lang="en-US" dirty="0"/>
                  <a:t>The matrix under consideration, </a:t>
                </a:r>
                <a14:m>
                  <m:oMath xmlns:m="http://schemas.openxmlformats.org/officeDocument/2006/math">
                    <m:r>
                      <a:rPr lang="en-US" i="1">
                        <a:latin typeface="Cambria Math" panose="02040503050406030204" pitchFamily="18" charset="0"/>
                      </a:rPr>
                      <m:t>𝑃</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a14:m>
                <a:r>
                  <a:rPr lang="en-US" dirty="0"/>
                  <a:t>, has two eigenvalues: </a:t>
                </a:r>
                <a14:m>
                  <m:oMath xmlns:m="http://schemas.openxmlformats.org/officeDocument/2006/math">
                    <m:r>
                      <a:rPr lang="en-US" b="0" i="1" smtClean="0">
                        <a:latin typeface="Cambria Math" panose="02040503050406030204" pitchFamily="18" charset="0"/>
                      </a:rPr>
                      <m:t>1.0</m:t>
                    </m:r>
                  </m:oMath>
                </a14:m>
                <a:r>
                  <a:rPr lang="en-US" dirty="0"/>
                  <a:t> and </a:t>
                </a:r>
                <a14:m>
                  <m:oMath xmlns:m="http://schemas.openxmlformats.org/officeDocument/2006/math">
                    <m:r>
                      <a:rPr lang="en-US" b="0" i="1" smtClean="0">
                        <a:latin typeface="Cambria Math" panose="02040503050406030204" pitchFamily="18" charset="0"/>
                      </a:rPr>
                      <m:t>0.5</m:t>
                    </m:r>
                  </m:oMath>
                </a14:m>
                <a:r>
                  <a:rPr lang="en-US" b="0" dirty="0"/>
                  <a:t>.</a:t>
                </a:r>
              </a:p>
              <a:p>
                <a:endParaRPr lang="en-US" b="0" dirty="0"/>
              </a:p>
              <a:p>
                <a:r>
                  <a:rPr lang="en-US" dirty="0"/>
                  <a:t>Corresponding eigenvectors are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mr>
                          <m:mr>
                            <m:e>
                              <m:r>
                                <a:rPr lang="en-US" b="0" i="1" smtClean="0">
                                  <a:latin typeface="Cambria Math" panose="02040503050406030204" pitchFamily="18" charset="0"/>
                                </a:rPr>
                                <m:t>−3</m:t>
                              </m:r>
                            </m:e>
                          </m:mr>
                        </m:m>
                      </m:e>
                    </m:d>
                  </m:oMath>
                </a14:m>
                <a:r>
                  <a:rPr lang="en-US" dirty="0"/>
                  <a:t> and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
                      </m:e>
                    </m:d>
                  </m:oMath>
                </a14:m>
                <a:r>
                  <a:rPr lang="en-US" dirty="0"/>
                  <a:t>.</a:t>
                </a:r>
              </a:p>
            </p:txBody>
          </p:sp>
        </mc:Choice>
        <mc:Fallback>
          <p:sp>
            <p:nvSpPr>
              <p:cNvPr id="26" name="TextBox 25">
                <a:extLst>
                  <a:ext uri="{FF2B5EF4-FFF2-40B4-BE49-F238E27FC236}">
                    <a16:creationId xmlns:a16="http://schemas.microsoft.com/office/drawing/2014/main" id="{5A3AAF76-3D34-1E0B-2095-AA50E1EC017D}"/>
                  </a:ext>
                </a:extLst>
              </p:cNvPr>
              <p:cNvSpPr txBox="1">
                <a:spLocks noRot="1" noChangeAspect="1" noMove="1" noResize="1" noEditPoints="1" noAdjustHandles="1" noChangeArrowheads="1" noChangeShapeType="1" noTextEdit="1"/>
              </p:cNvSpPr>
              <p:nvPr/>
            </p:nvSpPr>
            <p:spPr>
              <a:xfrm>
                <a:off x="1251678" y="4275643"/>
                <a:ext cx="5709736" cy="1592231"/>
              </a:xfrm>
              <a:prstGeom prst="rect">
                <a:avLst/>
              </a:prstGeom>
              <a:blipFill>
                <a:blip r:embed="rId12"/>
                <a:stretch>
                  <a:fillRect l="-887"/>
                </a:stretch>
              </a:blipFill>
            </p:spPr>
            <p:txBody>
              <a:bodyPr/>
              <a:lstStyle/>
              <a:p>
                <a:r>
                  <a:rPr lang="en-US">
                    <a:noFill/>
                  </a:rPr>
                  <a:t> </a:t>
                </a:r>
              </a:p>
            </p:txBody>
          </p:sp>
        </mc:Fallback>
      </mc:AlternateContent>
    </p:spTree>
    <p:extLst>
      <p:ext uri="{BB962C8B-B14F-4D97-AF65-F5344CB8AC3E}">
        <p14:creationId xmlns:p14="http://schemas.microsoft.com/office/powerpoint/2010/main" val="1682584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92BB-BAC6-3BE8-E1F2-AC95FDB004C0}"/>
              </a:ext>
            </a:extLst>
          </p:cNvPr>
          <p:cNvSpPr>
            <a:spLocks noGrp="1"/>
          </p:cNvSpPr>
          <p:nvPr>
            <p:ph type="title"/>
          </p:nvPr>
        </p:nvSpPr>
        <p:spPr/>
        <p:txBody>
          <a:bodyPr/>
          <a:lstStyle/>
          <a:p>
            <a:r>
              <a:rPr lang="en-US" dirty="0"/>
              <a:t>Special Matrices</a:t>
            </a:r>
          </a:p>
        </p:txBody>
      </p:sp>
      <p:sp>
        <p:nvSpPr>
          <p:cNvPr id="3" name="Content Placeholder 2">
            <a:extLst>
              <a:ext uri="{FF2B5EF4-FFF2-40B4-BE49-F238E27FC236}">
                <a16:creationId xmlns:a16="http://schemas.microsoft.com/office/drawing/2014/main" id="{0DE18D29-B8B1-158F-F890-06C25F453A6F}"/>
              </a:ext>
            </a:extLst>
          </p:cNvPr>
          <p:cNvSpPr>
            <a:spLocks noGrp="1"/>
          </p:cNvSpPr>
          <p:nvPr>
            <p:ph idx="1"/>
          </p:nvPr>
        </p:nvSpPr>
        <p:spPr/>
        <p:txBody>
          <a:bodyPr/>
          <a:lstStyle/>
          <a:p>
            <a:r>
              <a:rPr lang="en-US" dirty="0"/>
              <a:t>Positive Definite, Positive Semi-Definite, Negative Definite, Negative Semi-Definite</a:t>
            </a:r>
          </a:p>
          <a:p>
            <a:r>
              <a:rPr lang="en-US" dirty="0"/>
              <a:t>Stochastic</a:t>
            </a:r>
          </a:p>
          <a:p>
            <a:r>
              <a:rPr lang="en-US" dirty="0"/>
              <a:t>Orthogonal</a:t>
            </a:r>
          </a:p>
          <a:p>
            <a:r>
              <a:rPr lang="en-US" dirty="0"/>
              <a:t>Orthonormal</a:t>
            </a:r>
          </a:p>
          <a:p>
            <a:endParaRPr lang="en-US" dirty="0"/>
          </a:p>
        </p:txBody>
      </p:sp>
      <p:sp>
        <p:nvSpPr>
          <p:cNvPr id="4" name="Footer Placeholder 3">
            <a:extLst>
              <a:ext uri="{FF2B5EF4-FFF2-40B4-BE49-F238E27FC236}">
                <a16:creationId xmlns:a16="http://schemas.microsoft.com/office/drawing/2014/main" id="{BEB5EFA4-FF4F-A0AC-0064-3A544563B79E}"/>
              </a:ext>
            </a:extLst>
          </p:cNvPr>
          <p:cNvSpPr>
            <a:spLocks noGrp="1"/>
          </p:cNvSpPr>
          <p:nvPr>
            <p:ph type="ftr" sz="quarter" idx="11"/>
          </p:nvPr>
        </p:nvSpPr>
        <p:spPr/>
        <p:txBody>
          <a:bodyPr/>
          <a:lstStyle/>
          <a:p>
            <a:r>
              <a:rPr lang="en-US"/>
              <a:t>Dr. Prasanna Date | datepa@ornl.gov | PrasannaDate.com</a:t>
            </a:r>
          </a:p>
        </p:txBody>
      </p:sp>
    </p:spTree>
    <p:extLst>
      <p:ext uri="{BB962C8B-B14F-4D97-AF65-F5344CB8AC3E}">
        <p14:creationId xmlns:p14="http://schemas.microsoft.com/office/powerpoint/2010/main" val="119334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65D-63FA-EFEC-27A3-7CF35F393848}"/>
              </a:ext>
            </a:extLst>
          </p:cNvPr>
          <p:cNvSpPr>
            <a:spLocks noGrp="1"/>
          </p:cNvSpPr>
          <p:nvPr>
            <p:ph type="title"/>
          </p:nvPr>
        </p:nvSpPr>
        <p:spPr/>
        <p:txBody>
          <a:bodyPr/>
          <a:lstStyle/>
          <a:p>
            <a:r>
              <a:rPr lang="en-US" dirty="0"/>
              <a:t>Special Matrices</a:t>
            </a:r>
          </a:p>
        </p:txBody>
      </p:sp>
      <p:sp>
        <p:nvSpPr>
          <p:cNvPr id="4" name="Footer Placeholder 3">
            <a:extLst>
              <a:ext uri="{FF2B5EF4-FFF2-40B4-BE49-F238E27FC236}">
                <a16:creationId xmlns:a16="http://schemas.microsoft.com/office/drawing/2014/main" id="{C68F3D39-33D4-F654-D61C-617AF418F759}"/>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E6D34AC-4D20-DF4E-7F6F-2F812C2D2B26}"/>
                  </a:ext>
                </a:extLst>
              </p:cNvPr>
              <p:cNvSpPr txBox="1"/>
              <p:nvPr/>
            </p:nvSpPr>
            <p:spPr>
              <a:xfrm>
                <a:off x="1277303" y="1551673"/>
                <a:ext cx="4369117" cy="221624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m:oMathPara>
                </a14:m>
                <a:endParaRPr lang="en-US" dirty="0"/>
              </a:p>
              <a:p>
                <a:pPr/>
                <a:endParaRPr lang="en-US" dirty="0"/>
              </a:p>
              <a:p>
                <a:pPr/>
                <a:r>
                  <a:rPr lang="en-US" b="1" dirty="0"/>
                  <a:t>Stochastic</a:t>
                </a:r>
                <a:r>
                  <a:rPr lang="en-US" dirty="0"/>
                  <a:t>: All columns follow probability distribution.</a:t>
                </a:r>
              </a:p>
              <a:p>
                <a:pPr/>
                <a:endParaRPr lang="en-US" dirty="0"/>
              </a:p>
              <a:p>
                <a:pPr/>
                <a:r>
                  <a:rPr lang="en-US" b="1" dirty="0"/>
                  <a:t>Positive Definite</a:t>
                </a:r>
                <a:r>
                  <a:rPr lang="en-US" dirty="0"/>
                  <a:t>: All eigenvalues are positive.</a:t>
                </a:r>
              </a:p>
            </p:txBody>
          </p:sp>
        </mc:Choice>
        <mc:Fallback>
          <p:sp>
            <p:nvSpPr>
              <p:cNvPr id="6" name="TextBox 5">
                <a:extLst>
                  <a:ext uri="{FF2B5EF4-FFF2-40B4-BE49-F238E27FC236}">
                    <a16:creationId xmlns:a16="http://schemas.microsoft.com/office/drawing/2014/main" id="{CE6D34AC-4D20-DF4E-7F6F-2F812C2D2B26}"/>
                  </a:ext>
                </a:extLst>
              </p:cNvPr>
              <p:cNvSpPr txBox="1">
                <a:spLocks noRot="1" noChangeAspect="1" noMove="1" noResize="1" noEditPoints="1" noAdjustHandles="1" noChangeArrowheads="1" noChangeShapeType="1" noTextEdit="1"/>
              </p:cNvSpPr>
              <p:nvPr/>
            </p:nvSpPr>
            <p:spPr>
              <a:xfrm>
                <a:off x="1277303" y="1551673"/>
                <a:ext cx="4369117" cy="2216248"/>
              </a:xfrm>
              <a:prstGeom prst="rect">
                <a:avLst/>
              </a:prstGeom>
              <a:blipFill>
                <a:blip r:embed="rId2"/>
                <a:stretch>
                  <a:fillRect l="-1159" b="-226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246681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65D-63FA-EFEC-27A3-7CF35F393848}"/>
              </a:ext>
            </a:extLst>
          </p:cNvPr>
          <p:cNvSpPr>
            <a:spLocks noGrp="1"/>
          </p:cNvSpPr>
          <p:nvPr>
            <p:ph type="title"/>
          </p:nvPr>
        </p:nvSpPr>
        <p:spPr/>
        <p:txBody>
          <a:bodyPr/>
          <a:lstStyle/>
          <a:p>
            <a:r>
              <a:rPr lang="en-US" dirty="0"/>
              <a:t>Special Matrices</a:t>
            </a:r>
          </a:p>
        </p:txBody>
      </p:sp>
      <p:sp>
        <p:nvSpPr>
          <p:cNvPr id="4" name="Footer Placeholder 3">
            <a:extLst>
              <a:ext uri="{FF2B5EF4-FFF2-40B4-BE49-F238E27FC236}">
                <a16:creationId xmlns:a16="http://schemas.microsoft.com/office/drawing/2014/main" id="{C68F3D39-33D4-F654-D61C-617AF418F759}"/>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E6D34AC-4D20-DF4E-7F6F-2F812C2D2B26}"/>
                  </a:ext>
                </a:extLst>
              </p:cNvPr>
              <p:cNvSpPr txBox="1"/>
              <p:nvPr/>
            </p:nvSpPr>
            <p:spPr>
              <a:xfrm>
                <a:off x="1277303" y="1551673"/>
                <a:ext cx="4369117" cy="221624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m:oMathPara>
                </a14:m>
                <a:endParaRPr lang="en-US" dirty="0"/>
              </a:p>
              <a:p>
                <a:endParaRPr lang="en-US" dirty="0"/>
              </a:p>
              <a:p>
                <a:r>
                  <a:rPr lang="en-US" b="1" dirty="0"/>
                  <a:t>Stochastic</a:t>
                </a:r>
                <a:r>
                  <a:rPr lang="en-US" dirty="0"/>
                  <a:t>: All columns follow probability distribution.</a:t>
                </a:r>
              </a:p>
              <a:p>
                <a:endParaRPr lang="en-US" dirty="0"/>
              </a:p>
              <a:p>
                <a:r>
                  <a:rPr lang="en-US" b="1" dirty="0"/>
                  <a:t>Positive Definite</a:t>
                </a:r>
                <a:r>
                  <a:rPr lang="en-US" dirty="0"/>
                  <a:t>: All eigenvalues are positive.</a:t>
                </a:r>
              </a:p>
            </p:txBody>
          </p:sp>
        </mc:Choice>
        <mc:Fallback>
          <p:sp>
            <p:nvSpPr>
              <p:cNvPr id="6" name="TextBox 5">
                <a:extLst>
                  <a:ext uri="{FF2B5EF4-FFF2-40B4-BE49-F238E27FC236}">
                    <a16:creationId xmlns:a16="http://schemas.microsoft.com/office/drawing/2014/main" id="{CE6D34AC-4D20-DF4E-7F6F-2F812C2D2B26}"/>
                  </a:ext>
                </a:extLst>
              </p:cNvPr>
              <p:cNvSpPr txBox="1">
                <a:spLocks noRot="1" noChangeAspect="1" noMove="1" noResize="1" noEditPoints="1" noAdjustHandles="1" noChangeArrowheads="1" noChangeShapeType="1" noTextEdit="1"/>
              </p:cNvSpPr>
              <p:nvPr/>
            </p:nvSpPr>
            <p:spPr>
              <a:xfrm>
                <a:off x="1277303" y="1551673"/>
                <a:ext cx="4369117" cy="2216248"/>
              </a:xfrm>
              <a:prstGeom prst="rect">
                <a:avLst/>
              </a:prstGeom>
              <a:blipFill>
                <a:blip r:embed="rId2"/>
                <a:stretch>
                  <a:fillRect l="-1159" b="-2260"/>
                </a:stretch>
              </a:blipFill>
              <a:ln>
                <a:solidFill>
                  <a:schemeClr val="tx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21B50F64-8B15-AD57-7AE6-1F06AE5FD6D8}"/>
              </a:ext>
            </a:extLst>
          </p:cNvPr>
          <p:cNvSpPr txBox="1"/>
          <p:nvPr/>
        </p:nvSpPr>
        <p:spPr>
          <a:xfrm>
            <a:off x="1277303" y="3975788"/>
            <a:ext cx="4369117" cy="2308324"/>
          </a:xfrm>
          <a:prstGeom prst="rect">
            <a:avLst/>
          </a:prstGeom>
          <a:noFill/>
          <a:ln>
            <a:solidFill>
              <a:schemeClr val="tx1"/>
            </a:solidFill>
          </a:ln>
        </p:spPr>
        <p:txBody>
          <a:bodyPr wrap="square">
            <a:spAutoFit/>
          </a:bodyPr>
          <a:lstStyle/>
          <a:p>
            <a:r>
              <a:rPr lang="en-US" b="1" dirty="0"/>
              <a:t>Positive Semi-Definite</a:t>
            </a:r>
            <a:r>
              <a:rPr lang="en-US" dirty="0"/>
              <a:t>: All eigenvalues are non-negative.</a:t>
            </a:r>
          </a:p>
          <a:p>
            <a:endParaRPr lang="en-US" dirty="0"/>
          </a:p>
          <a:p>
            <a:r>
              <a:rPr lang="en-US" b="1" dirty="0"/>
              <a:t>Negative Definite</a:t>
            </a:r>
            <a:r>
              <a:rPr lang="en-US" dirty="0"/>
              <a:t>: All eigenvalues are negative.</a:t>
            </a:r>
          </a:p>
          <a:p>
            <a:endParaRPr lang="en-US" dirty="0"/>
          </a:p>
          <a:p>
            <a:r>
              <a:rPr lang="en-US" b="1" dirty="0"/>
              <a:t>Negative Semi-Definite</a:t>
            </a:r>
            <a:r>
              <a:rPr lang="en-US" dirty="0"/>
              <a:t>: All eigenvalues are non-positive.</a:t>
            </a:r>
          </a:p>
        </p:txBody>
      </p:sp>
    </p:spTree>
    <p:extLst>
      <p:ext uri="{BB962C8B-B14F-4D97-AF65-F5344CB8AC3E}">
        <p14:creationId xmlns:p14="http://schemas.microsoft.com/office/powerpoint/2010/main" val="2121773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565D-63FA-EFEC-27A3-7CF35F393848}"/>
              </a:ext>
            </a:extLst>
          </p:cNvPr>
          <p:cNvSpPr>
            <a:spLocks noGrp="1"/>
          </p:cNvSpPr>
          <p:nvPr>
            <p:ph type="title"/>
          </p:nvPr>
        </p:nvSpPr>
        <p:spPr/>
        <p:txBody>
          <a:bodyPr/>
          <a:lstStyle/>
          <a:p>
            <a:r>
              <a:rPr lang="en-US" dirty="0"/>
              <a:t>Special Matrices</a:t>
            </a:r>
          </a:p>
        </p:txBody>
      </p:sp>
      <p:sp>
        <p:nvSpPr>
          <p:cNvPr id="4" name="Footer Placeholder 3">
            <a:extLst>
              <a:ext uri="{FF2B5EF4-FFF2-40B4-BE49-F238E27FC236}">
                <a16:creationId xmlns:a16="http://schemas.microsoft.com/office/drawing/2014/main" id="{C68F3D39-33D4-F654-D61C-617AF418F759}"/>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E6D34AC-4D20-DF4E-7F6F-2F812C2D2B26}"/>
                  </a:ext>
                </a:extLst>
              </p:cNvPr>
              <p:cNvSpPr txBox="1"/>
              <p:nvPr/>
            </p:nvSpPr>
            <p:spPr>
              <a:xfrm>
                <a:off x="1277303" y="1551673"/>
                <a:ext cx="4369117" cy="2216248"/>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m:oMathPara>
                </a14:m>
                <a:endParaRPr lang="en-US" dirty="0"/>
              </a:p>
              <a:p>
                <a:endParaRPr lang="en-US" dirty="0"/>
              </a:p>
              <a:p>
                <a:r>
                  <a:rPr lang="en-US" b="1" dirty="0"/>
                  <a:t>Stochastic</a:t>
                </a:r>
                <a:r>
                  <a:rPr lang="en-US" dirty="0"/>
                  <a:t>: All columns follow probability distribution.</a:t>
                </a:r>
              </a:p>
              <a:p>
                <a:endParaRPr lang="en-US" dirty="0"/>
              </a:p>
              <a:p>
                <a:r>
                  <a:rPr lang="en-US" b="1" dirty="0"/>
                  <a:t>Positive Definite</a:t>
                </a:r>
                <a:r>
                  <a:rPr lang="en-US" dirty="0"/>
                  <a:t>: All eigenvalues are positive.</a:t>
                </a:r>
              </a:p>
            </p:txBody>
          </p:sp>
        </mc:Choice>
        <mc:Fallback>
          <p:sp>
            <p:nvSpPr>
              <p:cNvPr id="6" name="TextBox 5">
                <a:extLst>
                  <a:ext uri="{FF2B5EF4-FFF2-40B4-BE49-F238E27FC236}">
                    <a16:creationId xmlns:a16="http://schemas.microsoft.com/office/drawing/2014/main" id="{CE6D34AC-4D20-DF4E-7F6F-2F812C2D2B26}"/>
                  </a:ext>
                </a:extLst>
              </p:cNvPr>
              <p:cNvSpPr txBox="1">
                <a:spLocks noRot="1" noChangeAspect="1" noMove="1" noResize="1" noEditPoints="1" noAdjustHandles="1" noChangeArrowheads="1" noChangeShapeType="1" noTextEdit="1"/>
              </p:cNvSpPr>
              <p:nvPr/>
            </p:nvSpPr>
            <p:spPr>
              <a:xfrm>
                <a:off x="1277303" y="1551673"/>
                <a:ext cx="4369117" cy="2216248"/>
              </a:xfrm>
              <a:prstGeom prst="rect">
                <a:avLst/>
              </a:prstGeom>
              <a:blipFill>
                <a:blip r:embed="rId2"/>
                <a:stretch>
                  <a:fillRect l="-1159" b="-2260"/>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EDD4D15-9E3B-235E-E6A4-2F0AC3A9D8B3}"/>
                  </a:ext>
                </a:extLst>
              </p:cNvPr>
              <p:cNvSpPr txBox="1"/>
              <p:nvPr/>
            </p:nvSpPr>
            <p:spPr>
              <a:xfrm>
                <a:off x="6545581" y="2248370"/>
                <a:ext cx="4369116" cy="3039102"/>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d>
                        <m:dPr>
                          <m:begChr m:val="["/>
                          <m:endChr m:val="]"/>
                          <m:ctrlPr>
                            <a:rPr lang="en-US" i="1" smtClean="0">
                              <a:latin typeface="Cambria Math" panose="02040503050406030204" pitchFamily="18" charset="0"/>
                            </a:rPr>
                          </m:ctrlPr>
                        </m:dPr>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1</m:t>
                                </m:r>
                              </m:e>
                              <m:e>
                                <m:r>
                                  <a:rPr lang="en-US" b="0" i="1" smtClean="0">
                                    <a:latin typeface="Cambria Math" panose="02040503050406030204" pitchFamily="18" charset="0"/>
                                  </a:rPr>
                                  <m:t>−2</m:t>
                                </m:r>
                              </m:e>
                            </m:m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2</m:t>
                                </m:r>
                              </m:e>
                            </m:mr>
                            <m:mr>
                              <m:e>
                                <m:r>
                                  <a:rPr lang="en-US" b="0" i="1" smtClean="0">
                                    <a:latin typeface="Cambria Math" panose="02040503050406030204" pitchFamily="18" charset="0"/>
                                  </a:rPr>
                                  <m:t>2</m:t>
                                </m:r>
                              </m:e>
                              <m:e>
                                <m:r>
                                  <a:rPr lang="en-US" b="0" i="1" smtClean="0">
                                    <a:latin typeface="Cambria Math" panose="02040503050406030204" pitchFamily="18" charset="0"/>
                                  </a:rPr>
                                  <m:t>−2</m:t>
                                </m:r>
                              </m:e>
                              <m:e>
                                <m:r>
                                  <a:rPr lang="en-US" b="0" i="1" smtClean="0">
                                    <a:latin typeface="Cambria Math" panose="02040503050406030204" pitchFamily="18" charset="0"/>
                                  </a:rPr>
                                  <m:t>1</m:t>
                                </m:r>
                              </m:e>
                            </m:mr>
                          </m:m>
                        </m:e>
                      </m:d>
                    </m:oMath>
                  </m:oMathPara>
                </a14:m>
                <a:endParaRPr lang="en-US" dirty="0"/>
              </a:p>
              <a:p>
                <a:endParaRPr lang="en-US" dirty="0"/>
              </a:p>
              <a:p>
                <a:r>
                  <a:rPr lang="en-US" b="1" dirty="0"/>
                  <a:t>Orthonormal/Orthogonal</a:t>
                </a:r>
                <a:r>
                  <a:rPr lang="en-US" dirty="0"/>
                  <a:t>: All columns are orthogonal (perpendicular) to each other and normalized.</a:t>
                </a:r>
              </a:p>
              <a:p>
                <a:endParaRPr lang="en-US" dirty="0"/>
              </a:p>
              <a:p>
                <a:r>
                  <a:rPr lang="en-US" dirty="0"/>
                  <a:t>Has complex eigenvalues</a:t>
                </a:r>
              </a:p>
              <a:p>
                <a:endParaRPr lang="en-US" dirty="0"/>
              </a:p>
              <a:p>
                <a:r>
                  <a:rPr lang="en-US" dirty="0"/>
                  <a:t>Inverse equals transpose</a:t>
                </a:r>
              </a:p>
            </p:txBody>
          </p:sp>
        </mc:Choice>
        <mc:Fallback>
          <p:sp>
            <p:nvSpPr>
              <p:cNvPr id="8" name="TextBox 7">
                <a:extLst>
                  <a:ext uri="{FF2B5EF4-FFF2-40B4-BE49-F238E27FC236}">
                    <a16:creationId xmlns:a16="http://schemas.microsoft.com/office/drawing/2014/main" id="{FEDD4D15-9E3B-235E-E6A4-2F0AC3A9D8B3}"/>
                  </a:ext>
                </a:extLst>
              </p:cNvPr>
              <p:cNvSpPr txBox="1">
                <a:spLocks noRot="1" noChangeAspect="1" noMove="1" noResize="1" noEditPoints="1" noAdjustHandles="1" noChangeArrowheads="1" noChangeShapeType="1" noTextEdit="1"/>
              </p:cNvSpPr>
              <p:nvPr/>
            </p:nvSpPr>
            <p:spPr>
              <a:xfrm>
                <a:off x="6545581" y="2248370"/>
                <a:ext cx="4369116" cy="3039102"/>
              </a:xfrm>
              <a:prstGeom prst="rect">
                <a:avLst/>
              </a:prstGeom>
              <a:blipFill>
                <a:blip r:embed="rId3"/>
                <a:stretch>
                  <a:fillRect l="-1159" b="-1660"/>
                </a:stretch>
              </a:blipFill>
              <a:ln>
                <a:solidFill>
                  <a:schemeClr val="tx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21B50F64-8B15-AD57-7AE6-1F06AE5FD6D8}"/>
              </a:ext>
            </a:extLst>
          </p:cNvPr>
          <p:cNvSpPr txBox="1"/>
          <p:nvPr/>
        </p:nvSpPr>
        <p:spPr>
          <a:xfrm>
            <a:off x="1277303" y="3975788"/>
            <a:ext cx="4369117" cy="2308324"/>
          </a:xfrm>
          <a:prstGeom prst="rect">
            <a:avLst/>
          </a:prstGeom>
          <a:noFill/>
          <a:ln>
            <a:solidFill>
              <a:schemeClr val="tx1"/>
            </a:solidFill>
          </a:ln>
        </p:spPr>
        <p:txBody>
          <a:bodyPr wrap="square">
            <a:spAutoFit/>
          </a:bodyPr>
          <a:lstStyle/>
          <a:p>
            <a:r>
              <a:rPr lang="en-US" b="1" dirty="0"/>
              <a:t>Positive Semi-Definite</a:t>
            </a:r>
            <a:r>
              <a:rPr lang="en-US" dirty="0"/>
              <a:t>: All eigenvalues are non-negative.</a:t>
            </a:r>
          </a:p>
          <a:p>
            <a:endParaRPr lang="en-US" dirty="0"/>
          </a:p>
          <a:p>
            <a:r>
              <a:rPr lang="en-US" b="1" dirty="0"/>
              <a:t>Negative Definite</a:t>
            </a:r>
            <a:r>
              <a:rPr lang="en-US" dirty="0"/>
              <a:t>: All eigenvalues are negative.</a:t>
            </a:r>
          </a:p>
          <a:p>
            <a:endParaRPr lang="en-US" dirty="0"/>
          </a:p>
          <a:p>
            <a:r>
              <a:rPr lang="en-US" b="1" dirty="0"/>
              <a:t>Negative Semi-Definite</a:t>
            </a:r>
            <a:r>
              <a:rPr lang="en-US" dirty="0"/>
              <a:t>: All eigenvalues are non-positive.</a:t>
            </a:r>
          </a:p>
        </p:txBody>
      </p:sp>
    </p:spTree>
    <p:extLst>
      <p:ext uri="{BB962C8B-B14F-4D97-AF65-F5344CB8AC3E}">
        <p14:creationId xmlns:p14="http://schemas.microsoft.com/office/powerpoint/2010/main" val="3328926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7A72B3-EE13-7EE9-84BF-E2E19C664D85}"/>
                  </a:ext>
                </a:extLst>
              </p:cNvPr>
              <p:cNvSpPr txBox="1"/>
              <p:nvPr/>
            </p:nvSpPr>
            <p:spPr>
              <a:xfrm>
                <a:off x="1251678" y="1500605"/>
                <a:ext cx="3207225" cy="830997"/>
              </a:xfrm>
              <a:prstGeom prst="rect">
                <a:avLst/>
              </a:prstGeom>
              <a:noFill/>
            </p:spPr>
            <p:txBody>
              <a:bodyPr wrap="none" rtlCol="0">
                <a:spAutoFit/>
              </a:bodyPr>
              <a:lstStyle/>
              <a:p>
                <a:r>
                  <a:rPr lang="en-US" sz="1600" dirty="0"/>
                  <a:t>After first year:</a:t>
                </a:r>
              </a:p>
              <a:p>
                <a:pPr marL="285750" indent="-285750">
                  <a:buFont typeface="Arial" panose="020B0604020202020204" pitchFamily="34" charset="0"/>
                  <a:buChar char="•"/>
                </a:pPr>
                <a:r>
                  <a:rPr lang="en-US" sz="1600" dirty="0"/>
                  <a:t>IE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0.7×80+0.2×100=76</m:t>
                    </m:r>
                  </m:oMath>
                </a14:m>
                <a:endParaRPr lang="en-US" sz="1600" dirty="0"/>
              </a:p>
              <a:p>
                <a:pPr marL="285750" indent="-285750">
                  <a:buFont typeface="Arial" panose="020B0604020202020204" pitchFamily="34" charset="0"/>
                  <a:buChar char="•"/>
                </a:pPr>
                <a:r>
                  <a:rPr lang="en-US" sz="1600" dirty="0"/>
                  <a:t>IM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3</m:t>
                    </m:r>
                    <m:r>
                      <a:rPr lang="en-US" sz="1600" i="1">
                        <a:latin typeface="Cambria Math" panose="02040503050406030204" pitchFamily="18" charset="0"/>
                      </a:rPr>
                      <m:t>×80+0.</m:t>
                    </m:r>
                    <m:r>
                      <a:rPr lang="en-US" sz="1600" b="0" i="1" smtClean="0">
                        <a:latin typeface="Cambria Math" panose="02040503050406030204" pitchFamily="18" charset="0"/>
                      </a:rPr>
                      <m:t>8</m:t>
                    </m:r>
                    <m:r>
                      <a:rPr lang="en-US" sz="1600" i="1">
                        <a:latin typeface="Cambria Math" panose="02040503050406030204" pitchFamily="18" charset="0"/>
                      </a:rPr>
                      <m:t>×100</m:t>
                    </m:r>
                    <m:r>
                      <a:rPr lang="en-US" sz="1600" b="0" i="1" smtClean="0">
                        <a:latin typeface="Cambria Math" panose="02040503050406030204" pitchFamily="18" charset="0"/>
                      </a:rPr>
                      <m:t>=104</m:t>
                    </m:r>
                  </m:oMath>
                </a14:m>
                <a:endParaRPr lang="en-US" sz="1600" dirty="0"/>
              </a:p>
            </p:txBody>
          </p:sp>
        </mc:Choice>
        <mc:Fallback>
          <p:sp>
            <p:nvSpPr>
              <p:cNvPr id="5" name="TextBox 4">
                <a:extLst>
                  <a:ext uri="{FF2B5EF4-FFF2-40B4-BE49-F238E27FC236}">
                    <a16:creationId xmlns:a16="http://schemas.microsoft.com/office/drawing/2014/main" id="{027A72B3-EE13-7EE9-84BF-E2E19C664D85}"/>
                  </a:ext>
                </a:extLst>
              </p:cNvPr>
              <p:cNvSpPr txBox="1">
                <a:spLocks noRot="1" noChangeAspect="1" noMove="1" noResize="1" noEditPoints="1" noAdjustHandles="1" noChangeArrowheads="1" noChangeShapeType="1" noTextEdit="1"/>
              </p:cNvSpPr>
              <p:nvPr/>
            </p:nvSpPr>
            <p:spPr>
              <a:xfrm>
                <a:off x="1251678" y="1500605"/>
                <a:ext cx="3207225" cy="830997"/>
              </a:xfrm>
              <a:prstGeom prst="rect">
                <a:avLst/>
              </a:prstGeom>
              <a:blipFill>
                <a:blip r:embed="rId2"/>
                <a:stretch>
                  <a:fillRect l="-791" t="-303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0C7620-06DA-FA2C-D12B-45A22C08D967}"/>
                  </a:ext>
                </a:extLst>
              </p:cNvPr>
              <p:cNvSpPr txBox="1"/>
              <p:nvPr/>
            </p:nvSpPr>
            <p:spPr>
              <a:xfrm>
                <a:off x="1251678" y="2649572"/>
                <a:ext cx="3251275" cy="3694858"/>
              </a:xfrm>
              <a:prstGeom prst="rect">
                <a:avLst/>
              </a:prstGeom>
              <a:noFill/>
            </p:spPr>
            <p:txBody>
              <a:bodyPr wrap="none" lIns="0" tIns="0" rIns="0" bIns="0" rtlCol="0">
                <a:spAutoFit/>
              </a:bodyPr>
              <a:lstStyle/>
              <a:p>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80</m:t>
                              </m:r>
                            </m:e>
                          </m:mr>
                          <m:mr>
                            <m:e>
                              <m:r>
                                <a:rPr lang="en-US" sz="1600" b="0" i="1" smtClean="0">
                                  <a:latin typeface="Cambria Math" panose="02040503050406030204" pitchFamily="18" charset="0"/>
                                </a:rPr>
                                <m:t>100</m:t>
                              </m:r>
                            </m:e>
                          </m:mr>
                        </m:m>
                      </m:e>
                    </m:d>
                  </m:oMath>
                </a14:m>
                <a:r>
                  <a:rPr lang="en-US" sz="1600" dirty="0"/>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0.7</m:t>
                              </m:r>
                            </m:e>
                            <m:e>
                              <m:r>
                                <a:rPr lang="en-US" sz="1600" b="0" i="1" smtClean="0">
                                  <a:latin typeface="Cambria Math" panose="02040503050406030204" pitchFamily="18" charset="0"/>
                                </a:rPr>
                                <m:t>0.2</m:t>
                              </m:r>
                            </m:e>
                          </m:mr>
                          <m:mr>
                            <m:e>
                              <m:r>
                                <a:rPr lang="en-US" sz="1600" b="0" i="1" smtClean="0">
                                  <a:latin typeface="Cambria Math" panose="02040503050406030204" pitchFamily="18" charset="0"/>
                                </a:rPr>
                                <m:t>0.3</m:t>
                              </m:r>
                            </m:e>
                            <m:e>
                              <m:r>
                                <a:rPr lang="en-US" sz="1600" b="0" i="1" smtClean="0">
                                  <a:latin typeface="Cambria Math" panose="02040503050406030204" pitchFamily="18" charset="0"/>
                                </a:rPr>
                                <m:t>0.8</m:t>
                              </m:r>
                            </m:e>
                          </m:mr>
                        </m:m>
                      </m:e>
                    </m:d>
                  </m:oMath>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8</m:t>
                                </m:r>
                                <m:r>
                                  <a:rPr lang="en-US" sz="1600" i="1">
                                    <a:latin typeface="Cambria Math" panose="02040503050406030204" pitchFamily="18" charset="0"/>
                                  </a:rPr>
                                  <m:t>0</m:t>
                                </m:r>
                              </m:e>
                            </m:mr>
                            <m:mr>
                              <m:e>
                                <m:r>
                                  <a:rPr lang="en-US" sz="1600" i="1">
                                    <a:latin typeface="Cambria Math" panose="02040503050406030204" pitchFamily="18" charset="0"/>
                                  </a:rPr>
                                  <m:t>100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4</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5</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4</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oMath>
                  </m:oMathPara>
                </a14:m>
                <a:endParaRPr lang="en-US" sz="1600" dirty="0"/>
              </a:p>
            </p:txBody>
          </p:sp>
        </mc:Choice>
        <mc:Fallback>
          <p:sp>
            <p:nvSpPr>
              <p:cNvPr id="6" name="TextBox 5">
                <a:extLst>
                  <a:ext uri="{FF2B5EF4-FFF2-40B4-BE49-F238E27FC236}">
                    <a16:creationId xmlns:a16="http://schemas.microsoft.com/office/drawing/2014/main" id="{E60C7620-06DA-FA2C-D12B-45A22C08D967}"/>
                  </a:ext>
                </a:extLst>
              </p:cNvPr>
              <p:cNvSpPr txBox="1">
                <a:spLocks noRot="1" noChangeAspect="1" noMove="1" noResize="1" noEditPoints="1" noAdjustHandles="1" noChangeArrowheads="1" noChangeShapeType="1" noTextEdit="1"/>
              </p:cNvSpPr>
              <p:nvPr/>
            </p:nvSpPr>
            <p:spPr>
              <a:xfrm>
                <a:off x="1251678" y="2649572"/>
                <a:ext cx="3251275" cy="3694858"/>
              </a:xfrm>
              <a:prstGeom prst="rect">
                <a:avLst/>
              </a:prstGeom>
              <a:blipFill>
                <a:blip r:embed="rId3"/>
                <a:stretch>
                  <a:fillRect l="-1946" t="-342" b="-102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6C7CCAB7-2508-AB84-CCC7-E187FE3AC721}"/>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CBE0C5-2DA9-AA46-0C1D-3AFB93058403}"/>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11027C9-4EC7-024C-1DF7-EEA48490CBD5}"/>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8" name="TextBox 7">
                <a:extLst>
                  <a:ext uri="{FF2B5EF4-FFF2-40B4-BE49-F238E27FC236}">
                    <a16:creationId xmlns:a16="http://schemas.microsoft.com/office/drawing/2014/main" id="{511027C9-4EC7-024C-1DF7-EEA48490CBD5}"/>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C7BE43D-38B6-E39D-D464-F05059B7B816}"/>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9" name="TextBox 8">
                <a:extLst>
                  <a:ext uri="{FF2B5EF4-FFF2-40B4-BE49-F238E27FC236}">
                    <a16:creationId xmlns:a16="http://schemas.microsoft.com/office/drawing/2014/main" id="{4C7BE43D-38B6-E39D-D464-F05059B7B816}"/>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D78F414-693C-EEC6-A650-0E8BA689F97F}"/>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4067DC2-6175-CA18-B7F0-EF987523F452}"/>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1" name="TextBox 10">
                <a:extLst>
                  <a:ext uri="{FF2B5EF4-FFF2-40B4-BE49-F238E27FC236}">
                    <a16:creationId xmlns:a16="http://schemas.microsoft.com/office/drawing/2014/main" id="{14067DC2-6175-CA18-B7F0-EF987523F452}"/>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933E542-61F5-8712-287A-5BA3043BA4C8}"/>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2" name="TextBox 11">
                <a:extLst>
                  <a:ext uri="{FF2B5EF4-FFF2-40B4-BE49-F238E27FC236}">
                    <a16:creationId xmlns:a16="http://schemas.microsoft.com/office/drawing/2014/main" id="{D933E542-61F5-8712-287A-5BA3043BA4C8}"/>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63F74D0-A8F8-8ACA-8427-1DFEECBB0181}"/>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3" name="TextBox 12">
                <a:extLst>
                  <a:ext uri="{FF2B5EF4-FFF2-40B4-BE49-F238E27FC236}">
                    <a16:creationId xmlns:a16="http://schemas.microsoft.com/office/drawing/2014/main" id="{F63F74D0-A8F8-8ACA-8427-1DFEECBB0181}"/>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DC30AE9-823F-3534-1840-570AB8612C76}"/>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6175E10-B8F7-2705-18D6-24BE0BF33BB7}"/>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5" name="TextBox 14">
                <a:extLst>
                  <a:ext uri="{FF2B5EF4-FFF2-40B4-BE49-F238E27FC236}">
                    <a16:creationId xmlns:a16="http://schemas.microsoft.com/office/drawing/2014/main" id="{C6175E10-B8F7-2705-18D6-24BE0BF33BB7}"/>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9"/>
                <a:stretch>
                  <a:fillRect b="-130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0EBCC89-2A5F-8BCC-BFE9-EDD9B479C05E}"/>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B833D6-411D-C906-DF0A-DDE603EA479F}"/>
                  </a:ext>
                </a:extLst>
              </p:cNvPr>
              <p:cNvSpPr txBox="1"/>
              <p:nvPr/>
            </p:nvSpPr>
            <p:spPr>
              <a:xfrm>
                <a:off x="9009126" y="276062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17" name="TextBox 16">
                <a:extLst>
                  <a:ext uri="{FF2B5EF4-FFF2-40B4-BE49-F238E27FC236}">
                    <a16:creationId xmlns:a16="http://schemas.microsoft.com/office/drawing/2014/main" id="{A3B833D6-411D-C906-DF0A-DDE603EA479F}"/>
                  </a:ext>
                </a:extLst>
              </p:cNvPr>
              <p:cNvSpPr txBox="1">
                <a:spLocks noRot="1" noChangeAspect="1" noMove="1" noResize="1" noEditPoints="1" noAdjustHandles="1" noChangeArrowheads="1" noChangeShapeType="1" noTextEdit="1"/>
              </p:cNvSpPr>
              <p:nvPr/>
            </p:nvSpPr>
            <p:spPr>
              <a:xfrm>
                <a:off x="9009126" y="2760627"/>
                <a:ext cx="1166858" cy="276999"/>
              </a:xfrm>
              <a:prstGeom prst="rect">
                <a:avLst/>
              </a:prstGeom>
              <a:blipFill>
                <a:blip r:embed="rId10"/>
                <a:stretch>
                  <a:fillRect b="-869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823587B-1C1E-D566-5F2D-F1D791952F4D}"/>
              </a:ext>
            </a:extLst>
          </p:cNvPr>
          <p:cNvCxnSpPr>
            <a:cxnSpLocks/>
          </p:cNvCxnSpPr>
          <p:nvPr/>
        </p:nvCxnSpPr>
        <p:spPr>
          <a:xfrm flipV="1">
            <a:off x="8256562" y="2667088"/>
            <a:ext cx="626266" cy="194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510741B-B17A-2E41-4B25-4929BCA0EA59}"/>
                  </a:ext>
                </a:extLst>
              </p:cNvPr>
              <p:cNvSpPr txBox="1"/>
              <p:nvPr/>
            </p:nvSpPr>
            <p:spPr>
              <a:xfrm>
                <a:off x="8805943" y="2532126"/>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=(74, 106)</m:t>
                      </m:r>
                    </m:oMath>
                  </m:oMathPara>
                </a14:m>
                <a:endParaRPr lang="en-US" sz="1200" dirty="0"/>
              </a:p>
            </p:txBody>
          </p:sp>
        </mc:Choice>
        <mc:Fallback>
          <p:sp>
            <p:nvSpPr>
              <p:cNvPr id="19" name="TextBox 18">
                <a:extLst>
                  <a:ext uri="{FF2B5EF4-FFF2-40B4-BE49-F238E27FC236}">
                    <a16:creationId xmlns:a16="http://schemas.microsoft.com/office/drawing/2014/main" id="{0510741B-B17A-2E41-4B25-4929BCA0EA59}"/>
                  </a:ext>
                </a:extLst>
              </p:cNvPr>
              <p:cNvSpPr txBox="1">
                <a:spLocks noRot="1" noChangeAspect="1" noMove="1" noResize="1" noEditPoints="1" noAdjustHandles="1" noChangeArrowheads="1" noChangeShapeType="1" noTextEdit="1"/>
              </p:cNvSpPr>
              <p:nvPr/>
            </p:nvSpPr>
            <p:spPr>
              <a:xfrm>
                <a:off x="8805943" y="2532126"/>
                <a:ext cx="1170449" cy="276999"/>
              </a:xfrm>
              <a:prstGeom prst="rect">
                <a:avLst/>
              </a:prstGeom>
              <a:blipFill>
                <a:blip r:embed="rId11"/>
                <a:stretch>
                  <a:fillRect b="-869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8D87B971-6D95-53B8-A0B3-8FA727928B3B}"/>
              </a:ext>
            </a:extLst>
          </p:cNvPr>
          <p:cNvCxnSpPr>
            <a:cxnSpLocks/>
          </p:cNvCxnSpPr>
          <p:nvPr/>
        </p:nvCxnSpPr>
        <p:spPr>
          <a:xfrm flipV="1">
            <a:off x="8256561" y="2526030"/>
            <a:ext cx="489955" cy="208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AFF4EAD-4B94-B532-DFEA-4B81CE9D584C}"/>
              </a:ext>
            </a:extLst>
          </p:cNvPr>
          <p:cNvCxnSpPr>
            <a:cxnSpLocks/>
          </p:cNvCxnSpPr>
          <p:nvPr/>
        </p:nvCxnSpPr>
        <p:spPr>
          <a:xfrm flipV="1">
            <a:off x="8256560" y="2392292"/>
            <a:ext cx="381557" cy="2219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EC10300-F143-DF66-E6EA-F56E8B82233E}"/>
                  </a:ext>
                </a:extLst>
              </p:cNvPr>
              <p:cNvSpPr txBox="1"/>
              <p:nvPr/>
            </p:nvSpPr>
            <p:spPr>
              <a:xfrm>
                <a:off x="8659451" y="235229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=(73, 107)</m:t>
                      </m:r>
                    </m:oMath>
                  </m:oMathPara>
                </a14:m>
                <a:endParaRPr lang="en-US" sz="1200" dirty="0"/>
              </a:p>
            </p:txBody>
          </p:sp>
        </mc:Choice>
        <mc:Fallback>
          <p:sp>
            <p:nvSpPr>
              <p:cNvPr id="22" name="TextBox 21">
                <a:extLst>
                  <a:ext uri="{FF2B5EF4-FFF2-40B4-BE49-F238E27FC236}">
                    <a16:creationId xmlns:a16="http://schemas.microsoft.com/office/drawing/2014/main" id="{4EC10300-F143-DF66-E6EA-F56E8B82233E}"/>
                  </a:ext>
                </a:extLst>
              </p:cNvPr>
              <p:cNvSpPr txBox="1">
                <a:spLocks noRot="1" noChangeAspect="1" noMove="1" noResize="1" noEditPoints="1" noAdjustHandles="1" noChangeArrowheads="1" noChangeShapeType="1" noTextEdit="1"/>
              </p:cNvSpPr>
              <p:nvPr/>
            </p:nvSpPr>
            <p:spPr>
              <a:xfrm>
                <a:off x="8659451" y="2352294"/>
                <a:ext cx="1170449" cy="276999"/>
              </a:xfrm>
              <a:prstGeom prst="rect">
                <a:avLst/>
              </a:prstGeom>
              <a:blipFill>
                <a:blip r:embed="rId12"/>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E8B74DD-C7F9-98E5-AA30-98150243F98E}"/>
                  </a:ext>
                </a:extLst>
              </p:cNvPr>
              <p:cNvSpPr txBox="1"/>
              <p:nvPr/>
            </p:nvSpPr>
            <p:spPr>
              <a:xfrm>
                <a:off x="8466502" y="2135734"/>
                <a:ext cx="1502206"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5</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4</m:t>
                          </m:r>
                        </m:sub>
                      </m:sSub>
                      <m:r>
                        <a:rPr lang="en-US" sz="1200" b="0" i="1" smtClean="0">
                          <a:latin typeface="Cambria Math" panose="02040503050406030204" pitchFamily="18" charset="0"/>
                        </a:rPr>
                        <m:t>=(72, 108)</m:t>
                      </m:r>
                    </m:oMath>
                  </m:oMathPara>
                </a14:m>
                <a:endParaRPr lang="en-US" sz="1200" dirty="0"/>
              </a:p>
            </p:txBody>
          </p:sp>
        </mc:Choice>
        <mc:Fallback>
          <p:sp>
            <p:nvSpPr>
              <p:cNvPr id="23" name="TextBox 22">
                <a:extLst>
                  <a:ext uri="{FF2B5EF4-FFF2-40B4-BE49-F238E27FC236}">
                    <a16:creationId xmlns:a16="http://schemas.microsoft.com/office/drawing/2014/main" id="{DE8B74DD-C7F9-98E5-AA30-98150243F98E}"/>
                  </a:ext>
                </a:extLst>
              </p:cNvPr>
              <p:cNvSpPr txBox="1">
                <a:spLocks noRot="1" noChangeAspect="1" noMove="1" noResize="1" noEditPoints="1" noAdjustHandles="1" noChangeArrowheads="1" noChangeShapeType="1" noTextEdit="1"/>
              </p:cNvSpPr>
              <p:nvPr/>
            </p:nvSpPr>
            <p:spPr>
              <a:xfrm>
                <a:off x="8466502" y="2135734"/>
                <a:ext cx="1502206" cy="276999"/>
              </a:xfrm>
              <a:prstGeom prst="rect">
                <a:avLst/>
              </a:prstGeom>
              <a:blipFill>
                <a:blip r:embed="rId13"/>
                <a:stretch>
                  <a:fillRect b="-8696"/>
                </a:stretch>
              </a:blipFill>
            </p:spPr>
            <p:txBody>
              <a:bodyPr/>
              <a:lstStyle/>
              <a:p>
                <a:r>
                  <a:rPr lang="en-US">
                    <a:noFill/>
                  </a:rPr>
                  <a:t> </a:t>
                </a:r>
              </a:p>
            </p:txBody>
          </p:sp>
        </mc:Fallback>
      </mc:AlternateContent>
      <p:graphicFrame>
        <p:nvGraphicFramePr>
          <p:cNvPr id="24" name="Table 7">
            <a:extLst>
              <a:ext uri="{FF2B5EF4-FFF2-40B4-BE49-F238E27FC236}">
                <a16:creationId xmlns:a16="http://schemas.microsoft.com/office/drawing/2014/main" id="{DB2384B0-4CD2-3E31-DC1C-DE55A9117FE0}"/>
              </a:ext>
            </a:extLst>
          </p:cNvPr>
          <p:cNvGraphicFramePr>
            <a:graphicFrameLocks noGrp="1"/>
          </p:cNvGraphicFramePr>
          <p:nvPr>
            <p:extLst>
              <p:ext uri="{D42A27DB-BD31-4B8C-83A1-F6EECF244321}">
                <p14:modId xmlns:p14="http://schemas.microsoft.com/office/powerpoint/2010/main" val="3470268369"/>
              </p:ext>
            </p:extLst>
          </p:nvPr>
        </p:nvGraphicFramePr>
        <p:xfrm>
          <a:off x="5123740" y="1694915"/>
          <a:ext cx="1950267" cy="2595880"/>
        </p:xfrm>
        <a:graphic>
          <a:graphicData uri="http://schemas.openxmlformats.org/drawingml/2006/table">
            <a:tbl>
              <a:tblPr firstRow="1" bandRow="1">
                <a:tableStyleId>{5C22544A-7EE6-4342-B048-85BDC9FD1C3A}</a:tableStyleId>
              </a:tblPr>
              <a:tblGrid>
                <a:gridCol w="852987">
                  <a:extLst>
                    <a:ext uri="{9D8B030D-6E8A-4147-A177-3AD203B41FA5}">
                      <a16:colId xmlns:a16="http://schemas.microsoft.com/office/drawing/2014/main" val="3428951824"/>
                    </a:ext>
                  </a:extLst>
                </a:gridCol>
                <a:gridCol w="525780">
                  <a:extLst>
                    <a:ext uri="{9D8B030D-6E8A-4147-A177-3AD203B41FA5}">
                      <a16:colId xmlns:a16="http://schemas.microsoft.com/office/drawing/2014/main" val="677127357"/>
                    </a:ext>
                  </a:extLst>
                </a:gridCol>
                <a:gridCol w="571500">
                  <a:extLst>
                    <a:ext uri="{9D8B030D-6E8A-4147-A177-3AD203B41FA5}">
                      <a16:colId xmlns:a16="http://schemas.microsoft.com/office/drawing/2014/main" val="3600451220"/>
                    </a:ext>
                  </a:extLst>
                </a:gridCol>
              </a:tblGrid>
              <a:tr h="370840">
                <a:tc>
                  <a:txBody>
                    <a:bodyPr/>
                    <a:lstStyle/>
                    <a:p>
                      <a:r>
                        <a:rPr lang="en-US" dirty="0"/>
                        <a:t>Year</a:t>
                      </a:r>
                    </a:p>
                  </a:txBody>
                  <a:tcPr/>
                </a:tc>
                <a:tc>
                  <a:txBody>
                    <a:bodyPr/>
                    <a:lstStyle/>
                    <a:p>
                      <a:r>
                        <a:rPr lang="en-US" dirty="0"/>
                        <a:t>IE</a:t>
                      </a:r>
                    </a:p>
                  </a:txBody>
                  <a:tcPr/>
                </a:tc>
                <a:tc>
                  <a:txBody>
                    <a:bodyPr/>
                    <a:lstStyle/>
                    <a:p>
                      <a:r>
                        <a:rPr lang="en-US" dirty="0"/>
                        <a:t>IM</a:t>
                      </a:r>
                    </a:p>
                  </a:txBody>
                  <a:tcPr/>
                </a:tc>
                <a:extLst>
                  <a:ext uri="{0D108BD9-81ED-4DB2-BD59-A6C34878D82A}">
                    <a16:rowId xmlns:a16="http://schemas.microsoft.com/office/drawing/2014/main" val="1150550697"/>
                  </a:ext>
                </a:extLst>
              </a:tr>
              <a:tr h="370840">
                <a:tc>
                  <a:txBody>
                    <a:bodyPr/>
                    <a:lstStyle/>
                    <a:p>
                      <a:r>
                        <a:rPr lang="en-US" dirty="0"/>
                        <a:t>Year 0</a:t>
                      </a:r>
                    </a:p>
                  </a:txBody>
                  <a:tcPr/>
                </a:tc>
                <a:tc>
                  <a:txBody>
                    <a:bodyPr/>
                    <a:lstStyle/>
                    <a:p>
                      <a:r>
                        <a:rPr lang="en-US" dirty="0"/>
                        <a:t>80</a:t>
                      </a:r>
                    </a:p>
                  </a:txBody>
                  <a:tcPr/>
                </a:tc>
                <a:tc>
                  <a:txBody>
                    <a:bodyPr/>
                    <a:lstStyle/>
                    <a:p>
                      <a:r>
                        <a:rPr lang="en-US" dirty="0"/>
                        <a:t>100</a:t>
                      </a:r>
                    </a:p>
                  </a:txBody>
                  <a:tcPr/>
                </a:tc>
                <a:extLst>
                  <a:ext uri="{0D108BD9-81ED-4DB2-BD59-A6C34878D82A}">
                    <a16:rowId xmlns:a16="http://schemas.microsoft.com/office/drawing/2014/main" val="2833196901"/>
                  </a:ext>
                </a:extLst>
              </a:tr>
              <a:tr h="370840">
                <a:tc>
                  <a:txBody>
                    <a:bodyPr/>
                    <a:lstStyle/>
                    <a:p>
                      <a:r>
                        <a:rPr lang="en-US" dirty="0"/>
                        <a:t>Year 1</a:t>
                      </a:r>
                    </a:p>
                  </a:txBody>
                  <a:tcPr/>
                </a:tc>
                <a:tc>
                  <a:txBody>
                    <a:bodyPr/>
                    <a:lstStyle/>
                    <a:p>
                      <a:r>
                        <a:rPr lang="en-US" dirty="0"/>
                        <a:t>76</a:t>
                      </a:r>
                    </a:p>
                  </a:txBody>
                  <a:tcPr/>
                </a:tc>
                <a:tc>
                  <a:txBody>
                    <a:bodyPr/>
                    <a:lstStyle/>
                    <a:p>
                      <a:r>
                        <a:rPr lang="en-US" dirty="0"/>
                        <a:t>104</a:t>
                      </a:r>
                    </a:p>
                  </a:txBody>
                  <a:tcPr/>
                </a:tc>
                <a:extLst>
                  <a:ext uri="{0D108BD9-81ED-4DB2-BD59-A6C34878D82A}">
                    <a16:rowId xmlns:a16="http://schemas.microsoft.com/office/drawing/2014/main" val="3478910284"/>
                  </a:ext>
                </a:extLst>
              </a:tr>
              <a:tr h="370840">
                <a:tc>
                  <a:txBody>
                    <a:bodyPr/>
                    <a:lstStyle/>
                    <a:p>
                      <a:r>
                        <a:rPr lang="en-US" dirty="0"/>
                        <a:t>Year 2</a:t>
                      </a:r>
                    </a:p>
                  </a:txBody>
                  <a:tcPr/>
                </a:tc>
                <a:tc>
                  <a:txBody>
                    <a:bodyPr/>
                    <a:lstStyle/>
                    <a:p>
                      <a:r>
                        <a:rPr lang="en-US" dirty="0"/>
                        <a:t>74</a:t>
                      </a:r>
                    </a:p>
                  </a:txBody>
                  <a:tcPr/>
                </a:tc>
                <a:tc>
                  <a:txBody>
                    <a:bodyPr/>
                    <a:lstStyle/>
                    <a:p>
                      <a:r>
                        <a:rPr lang="en-US" dirty="0"/>
                        <a:t>106</a:t>
                      </a:r>
                    </a:p>
                  </a:txBody>
                  <a:tcPr/>
                </a:tc>
                <a:extLst>
                  <a:ext uri="{0D108BD9-81ED-4DB2-BD59-A6C34878D82A}">
                    <a16:rowId xmlns:a16="http://schemas.microsoft.com/office/drawing/2014/main" val="2361486340"/>
                  </a:ext>
                </a:extLst>
              </a:tr>
              <a:tr h="370840">
                <a:tc>
                  <a:txBody>
                    <a:bodyPr/>
                    <a:lstStyle/>
                    <a:p>
                      <a:r>
                        <a:rPr lang="en-US" dirty="0"/>
                        <a:t>Year 3</a:t>
                      </a:r>
                    </a:p>
                  </a:txBody>
                  <a:tcPr/>
                </a:tc>
                <a:tc>
                  <a:txBody>
                    <a:bodyPr/>
                    <a:lstStyle/>
                    <a:p>
                      <a:r>
                        <a:rPr lang="en-US" dirty="0"/>
                        <a:t>73</a:t>
                      </a:r>
                    </a:p>
                  </a:txBody>
                  <a:tcPr/>
                </a:tc>
                <a:tc>
                  <a:txBody>
                    <a:bodyPr/>
                    <a:lstStyle/>
                    <a:p>
                      <a:r>
                        <a:rPr lang="en-US" dirty="0"/>
                        <a:t>107</a:t>
                      </a:r>
                    </a:p>
                  </a:txBody>
                  <a:tcPr/>
                </a:tc>
                <a:extLst>
                  <a:ext uri="{0D108BD9-81ED-4DB2-BD59-A6C34878D82A}">
                    <a16:rowId xmlns:a16="http://schemas.microsoft.com/office/drawing/2014/main" val="3831637991"/>
                  </a:ext>
                </a:extLst>
              </a:tr>
              <a:tr h="370840">
                <a:tc>
                  <a:txBody>
                    <a:bodyPr/>
                    <a:lstStyle/>
                    <a:p>
                      <a:r>
                        <a:rPr lang="en-US" dirty="0"/>
                        <a:t>Year 4</a:t>
                      </a:r>
                    </a:p>
                  </a:txBody>
                  <a:tcPr/>
                </a:tc>
                <a:tc>
                  <a:txBody>
                    <a:bodyPr/>
                    <a:lstStyle/>
                    <a:p>
                      <a:r>
                        <a:rPr lang="en-US" dirty="0"/>
                        <a:t>72</a:t>
                      </a:r>
                    </a:p>
                  </a:txBody>
                  <a:tcPr/>
                </a:tc>
                <a:tc>
                  <a:txBody>
                    <a:bodyPr/>
                    <a:lstStyle/>
                    <a:p>
                      <a:r>
                        <a:rPr lang="en-US" dirty="0"/>
                        <a:t>108</a:t>
                      </a:r>
                    </a:p>
                  </a:txBody>
                  <a:tcPr/>
                </a:tc>
                <a:extLst>
                  <a:ext uri="{0D108BD9-81ED-4DB2-BD59-A6C34878D82A}">
                    <a16:rowId xmlns:a16="http://schemas.microsoft.com/office/drawing/2014/main" val="3497627113"/>
                  </a:ext>
                </a:extLst>
              </a:tr>
              <a:tr h="370840">
                <a:tc>
                  <a:txBody>
                    <a:bodyPr/>
                    <a:lstStyle/>
                    <a:p>
                      <a:r>
                        <a:rPr lang="en-US" dirty="0"/>
                        <a:t>Year 5</a:t>
                      </a:r>
                    </a:p>
                  </a:txBody>
                  <a:tcPr/>
                </a:tc>
                <a:tc>
                  <a:txBody>
                    <a:bodyPr/>
                    <a:lstStyle/>
                    <a:p>
                      <a:r>
                        <a:rPr lang="en-US" dirty="0"/>
                        <a:t>72</a:t>
                      </a:r>
                    </a:p>
                  </a:txBody>
                  <a:tcPr/>
                </a:tc>
                <a:tc>
                  <a:txBody>
                    <a:bodyPr/>
                    <a:lstStyle/>
                    <a:p>
                      <a:r>
                        <a:rPr lang="en-US" dirty="0"/>
                        <a:t>108</a:t>
                      </a:r>
                    </a:p>
                  </a:txBody>
                  <a:tcPr/>
                </a:tc>
                <a:extLst>
                  <a:ext uri="{0D108BD9-81ED-4DB2-BD59-A6C34878D82A}">
                    <a16:rowId xmlns:a16="http://schemas.microsoft.com/office/drawing/2014/main" val="3025711968"/>
                  </a:ext>
                </a:extLst>
              </a:tr>
            </a:tbl>
          </a:graphicData>
        </a:graphic>
      </p:graphicFrame>
    </p:spTree>
    <p:extLst>
      <p:ext uri="{BB962C8B-B14F-4D97-AF65-F5344CB8AC3E}">
        <p14:creationId xmlns:p14="http://schemas.microsoft.com/office/powerpoint/2010/main" val="3349939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8C80-8394-E0FB-DB30-AE7EB53BF471}"/>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BAD9EFBD-24ED-6992-6DC0-57CBE309B057}"/>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7A72B3-EE13-7EE9-84BF-E2E19C664D85}"/>
                  </a:ext>
                </a:extLst>
              </p:cNvPr>
              <p:cNvSpPr txBox="1"/>
              <p:nvPr/>
            </p:nvSpPr>
            <p:spPr>
              <a:xfrm>
                <a:off x="1251678" y="1500605"/>
                <a:ext cx="3207225" cy="830997"/>
              </a:xfrm>
              <a:prstGeom prst="rect">
                <a:avLst/>
              </a:prstGeom>
              <a:noFill/>
            </p:spPr>
            <p:txBody>
              <a:bodyPr wrap="none" rtlCol="0">
                <a:spAutoFit/>
              </a:bodyPr>
              <a:lstStyle/>
              <a:p>
                <a:r>
                  <a:rPr lang="en-US" sz="1600" dirty="0"/>
                  <a:t>After first year:</a:t>
                </a:r>
              </a:p>
              <a:p>
                <a:pPr marL="285750" indent="-285750">
                  <a:buFont typeface="Arial" panose="020B0604020202020204" pitchFamily="34" charset="0"/>
                  <a:buChar char="•"/>
                </a:pPr>
                <a:r>
                  <a:rPr lang="en-US" sz="1600" dirty="0"/>
                  <a:t>IE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0.7×80+0.2×100=76</m:t>
                    </m:r>
                  </m:oMath>
                </a14:m>
                <a:endParaRPr lang="en-US" sz="1600" dirty="0"/>
              </a:p>
              <a:p>
                <a:pPr marL="285750" indent="-285750">
                  <a:buFont typeface="Arial" panose="020B0604020202020204" pitchFamily="34" charset="0"/>
                  <a:buChar char="•"/>
                </a:pPr>
                <a:r>
                  <a:rPr lang="en-US" sz="1600" dirty="0"/>
                  <a:t>IM </a:t>
                </a:r>
                <a14:m>
                  <m:oMath xmlns:m="http://schemas.openxmlformats.org/officeDocument/2006/math">
                    <m:r>
                      <a:rPr lang="en-US" sz="1600">
                        <a:latin typeface="Cambria Math" panose="02040503050406030204" pitchFamily="18" charset="0"/>
                      </a:rPr>
                      <m:t>=</m:t>
                    </m:r>
                    <m:r>
                      <a:rPr lang="en-US" sz="1600" i="1">
                        <a:latin typeface="Cambria Math" panose="02040503050406030204" pitchFamily="18" charset="0"/>
                      </a:rPr>
                      <m:t>0.</m:t>
                    </m:r>
                    <m:r>
                      <a:rPr lang="en-US" sz="1600" b="0" i="1" smtClean="0">
                        <a:latin typeface="Cambria Math" panose="02040503050406030204" pitchFamily="18" charset="0"/>
                      </a:rPr>
                      <m:t>3</m:t>
                    </m:r>
                    <m:r>
                      <a:rPr lang="en-US" sz="1600" i="1">
                        <a:latin typeface="Cambria Math" panose="02040503050406030204" pitchFamily="18" charset="0"/>
                      </a:rPr>
                      <m:t>×80+0.</m:t>
                    </m:r>
                    <m:r>
                      <a:rPr lang="en-US" sz="1600" b="0" i="1" smtClean="0">
                        <a:latin typeface="Cambria Math" panose="02040503050406030204" pitchFamily="18" charset="0"/>
                      </a:rPr>
                      <m:t>8</m:t>
                    </m:r>
                    <m:r>
                      <a:rPr lang="en-US" sz="1600" i="1">
                        <a:latin typeface="Cambria Math" panose="02040503050406030204" pitchFamily="18" charset="0"/>
                      </a:rPr>
                      <m:t>×100</m:t>
                    </m:r>
                    <m:r>
                      <a:rPr lang="en-US" sz="1600" b="0" i="1" smtClean="0">
                        <a:latin typeface="Cambria Math" panose="02040503050406030204" pitchFamily="18" charset="0"/>
                      </a:rPr>
                      <m:t>=104</m:t>
                    </m:r>
                  </m:oMath>
                </a14:m>
                <a:endParaRPr lang="en-US" sz="1600" dirty="0"/>
              </a:p>
            </p:txBody>
          </p:sp>
        </mc:Choice>
        <mc:Fallback>
          <p:sp>
            <p:nvSpPr>
              <p:cNvPr id="5" name="TextBox 4">
                <a:extLst>
                  <a:ext uri="{FF2B5EF4-FFF2-40B4-BE49-F238E27FC236}">
                    <a16:creationId xmlns:a16="http://schemas.microsoft.com/office/drawing/2014/main" id="{027A72B3-EE13-7EE9-84BF-E2E19C664D85}"/>
                  </a:ext>
                </a:extLst>
              </p:cNvPr>
              <p:cNvSpPr txBox="1">
                <a:spLocks noRot="1" noChangeAspect="1" noMove="1" noResize="1" noEditPoints="1" noAdjustHandles="1" noChangeArrowheads="1" noChangeShapeType="1" noTextEdit="1"/>
              </p:cNvSpPr>
              <p:nvPr/>
            </p:nvSpPr>
            <p:spPr>
              <a:xfrm>
                <a:off x="1251678" y="1500605"/>
                <a:ext cx="3207225" cy="830997"/>
              </a:xfrm>
              <a:prstGeom prst="rect">
                <a:avLst/>
              </a:prstGeom>
              <a:blipFill>
                <a:blip r:embed="rId2"/>
                <a:stretch>
                  <a:fillRect l="-791" t="-303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60C7620-06DA-FA2C-D12B-45A22C08D967}"/>
                  </a:ext>
                </a:extLst>
              </p:cNvPr>
              <p:cNvSpPr txBox="1"/>
              <p:nvPr/>
            </p:nvSpPr>
            <p:spPr>
              <a:xfrm>
                <a:off x="1251678" y="2649572"/>
                <a:ext cx="3251275" cy="3694858"/>
              </a:xfrm>
              <a:prstGeom prst="rect">
                <a:avLst/>
              </a:prstGeom>
              <a:noFill/>
            </p:spPr>
            <p:txBody>
              <a:bodyPr wrap="none" lIns="0" tIns="0" rIns="0" bIns="0" rtlCol="0">
                <a:spAutoFit/>
              </a:bodyPr>
              <a:lstStyle/>
              <a:p>
                <a:pP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80</m:t>
                              </m:r>
                            </m:e>
                          </m:mr>
                          <m:mr>
                            <m:e>
                              <m:r>
                                <a:rPr lang="en-US" sz="1600" b="0" i="1" smtClean="0">
                                  <a:latin typeface="Cambria Math" panose="02040503050406030204" pitchFamily="18" charset="0"/>
                                </a:rPr>
                                <m:t>100</m:t>
                              </m:r>
                            </m:e>
                          </m:mr>
                        </m:m>
                      </m:e>
                    </m:d>
                  </m:oMath>
                </a14:m>
                <a:r>
                  <a:rPr lang="en-US" sz="1600" dirty="0"/>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0.7</m:t>
                              </m:r>
                            </m:e>
                            <m:e>
                              <m:r>
                                <a:rPr lang="en-US" sz="1600" b="0" i="1" smtClean="0">
                                  <a:latin typeface="Cambria Math" panose="02040503050406030204" pitchFamily="18" charset="0"/>
                                </a:rPr>
                                <m:t>0.2</m:t>
                              </m:r>
                            </m:e>
                          </m:mr>
                          <m:mr>
                            <m:e>
                              <m:r>
                                <a:rPr lang="en-US" sz="1600" b="0" i="1" smtClean="0">
                                  <a:latin typeface="Cambria Math" panose="02040503050406030204" pitchFamily="18" charset="0"/>
                                </a:rPr>
                                <m:t>0.3</m:t>
                              </m:r>
                            </m:e>
                            <m:e>
                              <m:r>
                                <a:rPr lang="en-US" sz="1600" b="0" i="1" smtClean="0">
                                  <a:latin typeface="Cambria Math" panose="02040503050406030204" pitchFamily="18" charset="0"/>
                                </a:rPr>
                                <m:t>0.8</m:t>
                              </m:r>
                            </m:e>
                          </m:mr>
                        </m:m>
                      </m:e>
                    </m:d>
                  </m:oMath>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𝑃</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8</m:t>
                                </m:r>
                                <m:r>
                                  <a:rPr lang="en-US" sz="1600" i="1">
                                    <a:latin typeface="Cambria Math" panose="02040503050406030204" pitchFamily="18" charset="0"/>
                                  </a:rPr>
                                  <m:t>0</m:t>
                                </m:r>
                              </m:e>
                            </m:mr>
                            <m:mr>
                              <m:e>
                                <m:r>
                                  <a:rPr lang="en-US" sz="1600" i="1">
                                    <a:latin typeface="Cambria Math" panose="02040503050406030204" pitchFamily="18" charset="0"/>
                                  </a:rPr>
                                  <m:t>100</m:t>
                                </m:r>
                              </m:e>
                            </m:mr>
                          </m:m>
                        </m:e>
                      </m:d>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1</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b="0" i="1" smtClean="0">
                                    <a:latin typeface="Cambria Math" panose="02040503050406030204" pitchFamily="18" charset="0"/>
                                  </a:rPr>
                                  <m:t>76</m:t>
                                </m:r>
                              </m:e>
                            </m:mr>
                            <m:mr>
                              <m:e>
                                <m:r>
                                  <a:rPr lang="en-US" sz="1600" i="1">
                                    <a:latin typeface="Cambria Math" panose="02040503050406030204" pitchFamily="18" charset="0"/>
                                  </a:rPr>
                                  <m:t>10</m:t>
                                </m:r>
                                <m:r>
                                  <a:rPr lang="en-US" sz="1600" b="0" i="1" smtClean="0">
                                    <a:latin typeface="Cambria Math" panose="02040503050406030204" pitchFamily="18" charset="0"/>
                                  </a:rPr>
                                  <m:t>4</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2</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4</m:t>
                                </m:r>
                              </m:e>
                            </m:mr>
                            <m:mr>
                              <m:e>
                                <m:r>
                                  <a:rPr lang="en-US" sz="1600" i="1">
                                    <a:latin typeface="Cambria Math" panose="02040503050406030204" pitchFamily="18" charset="0"/>
                                  </a:rPr>
                                  <m:t>10</m:t>
                                </m:r>
                                <m:r>
                                  <a:rPr lang="en-US" sz="1600" b="0" i="1" smtClean="0">
                                    <a:latin typeface="Cambria Math" panose="02040503050406030204" pitchFamily="18" charset="0"/>
                                  </a:rPr>
                                  <m:t>6</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4</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3</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3</m:t>
                                </m:r>
                              </m:e>
                            </m:mr>
                            <m:mr>
                              <m:e>
                                <m:r>
                                  <a:rPr lang="en-US" sz="1600" i="1">
                                    <a:latin typeface="Cambria Math" panose="02040503050406030204" pitchFamily="18" charset="0"/>
                                  </a:rPr>
                                  <m:t>10</m:t>
                                </m:r>
                                <m:r>
                                  <a:rPr lang="en-US" sz="1600" b="0" i="1" smtClean="0">
                                    <a:latin typeface="Cambria Math" panose="02040503050406030204" pitchFamily="18" charset="0"/>
                                  </a:rPr>
                                  <m:t>7</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oMath>
                  </m:oMathPara>
                </a14:m>
                <a:endParaRPr lang="en-US" sz="1600" dirty="0"/>
              </a:p>
              <a:p>
                <a:pPr/>
                <a:endParaRPr lang="en-US" sz="1600" dirty="0"/>
              </a:p>
              <a:p>
                <a:pPr/>
                <a14:m>
                  <m:oMathPara xmlns:m="http://schemas.openxmlformats.org/officeDocument/2006/math">
                    <m:oMathParaPr>
                      <m:jc m:val="left"/>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5</m:t>
                          </m:r>
                        </m:sub>
                      </m:sSub>
                      <m:r>
                        <a:rPr lang="en-US" sz="1600" i="1">
                          <a:latin typeface="Cambria Math" panose="02040503050406030204" pitchFamily="18" charset="0"/>
                        </a:rPr>
                        <m:t>=</m:t>
                      </m:r>
                      <m:r>
                        <a:rPr lang="en-US" sz="1600" i="1">
                          <a:latin typeface="Cambria Math" panose="02040503050406030204" pitchFamily="18" charset="0"/>
                        </a:rPr>
                        <m:t>𝑃</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b="0" i="1" smtClean="0">
                              <a:latin typeface="Cambria Math" panose="02040503050406030204" pitchFamily="18" charset="0"/>
                            </a:rPr>
                            <m:t>4</m:t>
                          </m:r>
                        </m:sub>
                      </m:sSub>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2"/>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0</m:t>
                                </m:r>
                                <m:r>
                                  <a:rPr lang="en-US" sz="1600" i="1">
                                    <a:latin typeface="Cambria Math" panose="02040503050406030204" pitchFamily="18" charset="0"/>
                                  </a:rPr>
                                  <m:t>.7</m:t>
                                </m:r>
                              </m:e>
                              <m:e>
                                <m:r>
                                  <a:rPr lang="en-US" sz="1600" i="1">
                                    <a:latin typeface="Cambria Math" panose="02040503050406030204" pitchFamily="18" charset="0"/>
                                  </a:rPr>
                                  <m:t>0.2</m:t>
                                </m:r>
                              </m:e>
                            </m:mr>
                            <m:mr>
                              <m:e>
                                <m:r>
                                  <a:rPr lang="en-US" sz="1600" i="1">
                                    <a:latin typeface="Cambria Math" panose="02040503050406030204" pitchFamily="18" charset="0"/>
                                  </a:rPr>
                                  <m:t>0.3</m:t>
                                </m:r>
                              </m:e>
                              <m:e>
                                <m:r>
                                  <a:rPr lang="en-US" sz="1600" i="1">
                                    <a:latin typeface="Cambria Math" panose="02040503050406030204" pitchFamily="18" charset="0"/>
                                  </a:rPr>
                                  <m:t>0.8</m:t>
                                </m:r>
                              </m:e>
                            </m:mr>
                          </m:m>
                        </m:e>
                      </m:d>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m>
                            <m:mPr>
                              <m:mcs>
                                <m:mc>
                                  <m:mcPr>
                                    <m:count m:val="1"/>
                                    <m:mcJc m:val="center"/>
                                  </m:mcPr>
                                </m:mc>
                              </m:mcs>
                              <m:ctrlPr>
                                <a:rPr lang="en-US" sz="1600" i="1">
                                  <a:latin typeface="Cambria Math" panose="02040503050406030204" pitchFamily="18" charset="0"/>
                                </a:rPr>
                              </m:ctrlPr>
                            </m:mPr>
                            <m:mr>
                              <m:e>
                                <m:r>
                                  <m:rPr>
                                    <m:brk m:alnAt="7"/>
                                  </m:rPr>
                                  <a:rPr lang="en-US" sz="1600" i="1">
                                    <a:latin typeface="Cambria Math" panose="02040503050406030204" pitchFamily="18" charset="0"/>
                                  </a:rPr>
                                  <m:t>7</m:t>
                                </m:r>
                                <m:r>
                                  <a:rPr lang="en-US" sz="1600" b="0" i="1" smtClean="0">
                                    <a:latin typeface="Cambria Math" panose="02040503050406030204" pitchFamily="18" charset="0"/>
                                  </a:rPr>
                                  <m:t>2</m:t>
                                </m:r>
                              </m:e>
                            </m:mr>
                            <m:mr>
                              <m:e>
                                <m:r>
                                  <a:rPr lang="en-US" sz="1600" i="1">
                                    <a:latin typeface="Cambria Math" panose="02040503050406030204" pitchFamily="18" charset="0"/>
                                  </a:rPr>
                                  <m:t>10</m:t>
                                </m:r>
                                <m:r>
                                  <a:rPr lang="en-US" sz="1600" b="0" i="1" smtClean="0">
                                    <a:latin typeface="Cambria Math" panose="02040503050406030204" pitchFamily="18" charset="0"/>
                                  </a:rPr>
                                  <m:t>8</m:t>
                                </m:r>
                              </m:e>
                            </m:mr>
                          </m:m>
                        </m:e>
                      </m:d>
                    </m:oMath>
                  </m:oMathPara>
                </a14:m>
                <a:endParaRPr lang="en-US" sz="1600" dirty="0"/>
              </a:p>
            </p:txBody>
          </p:sp>
        </mc:Choice>
        <mc:Fallback>
          <p:sp>
            <p:nvSpPr>
              <p:cNvPr id="6" name="TextBox 5">
                <a:extLst>
                  <a:ext uri="{FF2B5EF4-FFF2-40B4-BE49-F238E27FC236}">
                    <a16:creationId xmlns:a16="http://schemas.microsoft.com/office/drawing/2014/main" id="{E60C7620-06DA-FA2C-D12B-45A22C08D967}"/>
                  </a:ext>
                </a:extLst>
              </p:cNvPr>
              <p:cNvSpPr txBox="1">
                <a:spLocks noRot="1" noChangeAspect="1" noMove="1" noResize="1" noEditPoints="1" noAdjustHandles="1" noChangeArrowheads="1" noChangeShapeType="1" noTextEdit="1"/>
              </p:cNvSpPr>
              <p:nvPr/>
            </p:nvSpPr>
            <p:spPr>
              <a:xfrm>
                <a:off x="1251678" y="2649572"/>
                <a:ext cx="3251275" cy="3694858"/>
              </a:xfrm>
              <a:prstGeom prst="rect">
                <a:avLst/>
              </a:prstGeom>
              <a:blipFill>
                <a:blip r:embed="rId3"/>
                <a:stretch>
                  <a:fillRect l="-1946" t="-342" b="-1027"/>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6C7CCAB7-2508-AB84-CCC7-E187FE3AC721}"/>
              </a:ext>
            </a:extLst>
          </p:cNvPr>
          <p:cNvCxnSpPr/>
          <p:nvPr/>
        </p:nvCxnSpPr>
        <p:spPr>
          <a:xfrm>
            <a:off x="7772400" y="4613514"/>
            <a:ext cx="3657600"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CBE0C5-2DA9-AA46-0C1D-3AFB93058403}"/>
              </a:ext>
            </a:extLst>
          </p:cNvPr>
          <p:cNvCxnSpPr>
            <a:cxnSpLocks/>
          </p:cNvCxnSpPr>
          <p:nvPr/>
        </p:nvCxnSpPr>
        <p:spPr>
          <a:xfrm>
            <a:off x="8256563" y="1455317"/>
            <a:ext cx="0" cy="365760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11027C9-4EC7-024C-1DF7-EEA48490CBD5}"/>
                  </a:ext>
                </a:extLst>
              </p:cNvPr>
              <p:cNvSpPr txBox="1"/>
              <p:nvPr/>
            </p:nvSpPr>
            <p:spPr>
              <a:xfrm>
                <a:off x="11189970" y="465147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𝑥</m:t>
                    </m:r>
                  </m:oMath>
                </a14:m>
                <a:r>
                  <a:rPr lang="en-US" sz="1200" dirty="0"/>
                  <a:t> (IE)</a:t>
                </a:r>
              </a:p>
            </p:txBody>
          </p:sp>
        </mc:Choice>
        <mc:Fallback>
          <p:sp>
            <p:nvSpPr>
              <p:cNvPr id="8" name="TextBox 7">
                <a:extLst>
                  <a:ext uri="{FF2B5EF4-FFF2-40B4-BE49-F238E27FC236}">
                    <a16:creationId xmlns:a16="http://schemas.microsoft.com/office/drawing/2014/main" id="{511027C9-4EC7-024C-1DF7-EEA48490CBD5}"/>
                  </a:ext>
                </a:extLst>
              </p:cNvPr>
              <p:cNvSpPr txBox="1">
                <a:spLocks noRot="1" noChangeAspect="1" noMove="1" noResize="1" noEditPoints="1" noAdjustHandles="1" noChangeArrowheads="1" noChangeShapeType="1" noTextEdit="1"/>
              </p:cNvSpPr>
              <p:nvPr/>
            </p:nvSpPr>
            <p:spPr>
              <a:xfrm>
                <a:off x="11189970" y="4651471"/>
                <a:ext cx="731520" cy="276999"/>
              </a:xfrm>
              <a:prstGeom prst="rect">
                <a:avLst/>
              </a:prstGeom>
              <a:blipFill>
                <a:blip r:embed="rId4"/>
                <a:stretch>
                  <a:fillRect b="-2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C7BE43D-38B6-E39D-D464-F05059B7B816}"/>
                  </a:ext>
                </a:extLst>
              </p:cNvPr>
              <p:cNvSpPr txBox="1"/>
              <p:nvPr/>
            </p:nvSpPr>
            <p:spPr>
              <a:xfrm>
                <a:off x="7712612" y="1370911"/>
                <a:ext cx="731520" cy="276999"/>
              </a:xfrm>
              <a:prstGeom prst="rect">
                <a:avLst/>
              </a:prstGeom>
              <a:noFill/>
            </p:spPr>
            <p:txBody>
              <a:bodyPr wrap="square" rtlCol="0">
                <a:spAutoFit/>
              </a:bodyPr>
              <a:lstStyle/>
              <a:p>
                <a:pPr/>
                <a14:m>
                  <m:oMath xmlns:m="http://schemas.openxmlformats.org/officeDocument/2006/math">
                    <m:r>
                      <a:rPr lang="en-US" sz="1200" b="0" i="1" smtClean="0">
                        <a:latin typeface="Cambria Math" panose="02040503050406030204" pitchFamily="18" charset="0"/>
                      </a:rPr>
                      <m:t>𝑦</m:t>
                    </m:r>
                  </m:oMath>
                </a14:m>
                <a:r>
                  <a:rPr lang="en-US" sz="1200" dirty="0"/>
                  <a:t> (IM)</a:t>
                </a:r>
              </a:p>
            </p:txBody>
          </p:sp>
        </mc:Choice>
        <mc:Fallback>
          <p:sp>
            <p:nvSpPr>
              <p:cNvPr id="9" name="TextBox 8">
                <a:extLst>
                  <a:ext uri="{FF2B5EF4-FFF2-40B4-BE49-F238E27FC236}">
                    <a16:creationId xmlns:a16="http://schemas.microsoft.com/office/drawing/2014/main" id="{4C7BE43D-38B6-E39D-D464-F05059B7B816}"/>
                  </a:ext>
                </a:extLst>
              </p:cNvPr>
              <p:cNvSpPr txBox="1">
                <a:spLocks noRot="1" noChangeAspect="1" noMove="1" noResize="1" noEditPoints="1" noAdjustHandles="1" noChangeArrowheads="1" noChangeShapeType="1" noTextEdit="1"/>
              </p:cNvSpPr>
              <p:nvPr/>
            </p:nvSpPr>
            <p:spPr>
              <a:xfrm>
                <a:off x="7712612" y="1370911"/>
                <a:ext cx="731520" cy="276999"/>
              </a:xfrm>
              <a:prstGeom prst="rect">
                <a:avLst/>
              </a:prstGeom>
              <a:blipFill>
                <a:blip r:embed="rId5"/>
                <a:stretch>
                  <a:fillRect b="-18182"/>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BD78F414-693C-EEC6-A650-0E8BA689F97F}"/>
              </a:ext>
            </a:extLst>
          </p:cNvPr>
          <p:cNvCxnSpPr>
            <a:cxnSpLocks/>
          </p:cNvCxnSpPr>
          <p:nvPr/>
        </p:nvCxnSpPr>
        <p:spPr>
          <a:xfrm rot="-2700000">
            <a:off x="9549720" y="149155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4067DC2-6175-CA18-B7F0-EF987523F452}"/>
                  </a:ext>
                </a:extLst>
              </p:cNvPr>
              <p:cNvSpPr txBox="1"/>
              <p:nvPr/>
            </p:nvSpPr>
            <p:spPr>
              <a:xfrm rot="2700000">
                <a:off x="9665287" y="4074665"/>
                <a:ext cx="1908803"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=180</m:t>
                      </m:r>
                    </m:oMath>
                  </m:oMathPara>
                </a14:m>
                <a:endParaRPr lang="en-US" sz="1200" dirty="0"/>
              </a:p>
            </p:txBody>
          </p:sp>
        </mc:Choice>
        <mc:Fallback>
          <p:sp>
            <p:nvSpPr>
              <p:cNvPr id="11" name="TextBox 10">
                <a:extLst>
                  <a:ext uri="{FF2B5EF4-FFF2-40B4-BE49-F238E27FC236}">
                    <a16:creationId xmlns:a16="http://schemas.microsoft.com/office/drawing/2014/main" id="{14067DC2-6175-CA18-B7F0-EF987523F452}"/>
                  </a:ext>
                </a:extLst>
              </p:cNvPr>
              <p:cNvSpPr txBox="1">
                <a:spLocks noRot="1" noChangeAspect="1" noMove="1" noResize="1" noEditPoints="1" noAdjustHandles="1" noChangeArrowheads="1" noChangeShapeType="1" noTextEdit="1"/>
              </p:cNvSpPr>
              <p:nvPr/>
            </p:nvSpPr>
            <p:spPr>
              <a:xfrm rot="2700000">
                <a:off x="9665287" y="4074665"/>
                <a:ext cx="1908803" cy="2769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933E542-61F5-8712-287A-5BA3043BA4C8}"/>
                  </a:ext>
                </a:extLst>
              </p:cNvPr>
              <p:cNvSpPr txBox="1"/>
              <p:nvPr/>
            </p:nvSpPr>
            <p:spPr>
              <a:xfrm>
                <a:off x="10478835" y="4611312"/>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(180,0)</m:t>
                      </m:r>
                    </m:oMath>
                  </m:oMathPara>
                </a14:m>
                <a:endParaRPr lang="en-US" sz="1200" dirty="0"/>
              </a:p>
            </p:txBody>
          </p:sp>
        </mc:Choice>
        <mc:Fallback>
          <p:sp>
            <p:nvSpPr>
              <p:cNvPr id="12" name="TextBox 11">
                <a:extLst>
                  <a:ext uri="{FF2B5EF4-FFF2-40B4-BE49-F238E27FC236}">
                    <a16:creationId xmlns:a16="http://schemas.microsoft.com/office/drawing/2014/main" id="{D933E542-61F5-8712-287A-5BA3043BA4C8}"/>
                  </a:ext>
                </a:extLst>
              </p:cNvPr>
              <p:cNvSpPr txBox="1">
                <a:spLocks noRot="1" noChangeAspect="1" noMove="1" noResize="1" noEditPoints="1" noAdjustHandles="1" noChangeArrowheads="1" noChangeShapeType="1" noTextEdit="1"/>
              </p:cNvSpPr>
              <p:nvPr/>
            </p:nvSpPr>
            <p:spPr>
              <a:xfrm>
                <a:off x="10478835" y="4611312"/>
                <a:ext cx="728084" cy="276999"/>
              </a:xfrm>
              <a:prstGeom prst="rect">
                <a:avLst/>
              </a:prstGeom>
              <a:blipFill>
                <a:blip r:embed="rId7"/>
                <a:stretch>
                  <a:fillRect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63F74D0-A8F8-8ACA-8427-1DFEECBB0181}"/>
                  </a:ext>
                </a:extLst>
              </p:cNvPr>
              <p:cNvSpPr txBox="1"/>
              <p:nvPr/>
            </p:nvSpPr>
            <p:spPr>
              <a:xfrm>
                <a:off x="7628307" y="1888699"/>
                <a:ext cx="728084"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(0,180)</m:t>
                      </m:r>
                    </m:oMath>
                  </m:oMathPara>
                </a14:m>
                <a:endParaRPr lang="en-US" sz="1200" dirty="0"/>
              </a:p>
            </p:txBody>
          </p:sp>
        </mc:Choice>
        <mc:Fallback>
          <p:sp>
            <p:nvSpPr>
              <p:cNvPr id="13" name="TextBox 12">
                <a:extLst>
                  <a:ext uri="{FF2B5EF4-FFF2-40B4-BE49-F238E27FC236}">
                    <a16:creationId xmlns:a16="http://schemas.microsoft.com/office/drawing/2014/main" id="{F63F74D0-A8F8-8ACA-8427-1DFEECBB0181}"/>
                  </a:ext>
                </a:extLst>
              </p:cNvPr>
              <p:cNvSpPr txBox="1">
                <a:spLocks noRot="1" noChangeAspect="1" noMove="1" noResize="1" noEditPoints="1" noAdjustHandles="1" noChangeArrowheads="1" noChangeShapeType="1" noTextEdit="1"/>
              </p:cNvSpPr>
              <p:nvPr/>
            </p:nvSpPr>
            <p:spPr>
              <a:xfrm>
                <a:off x="7628307" y="1888699"/>
                <a:ext cx="728084" cy="276999"/>
              </a:xfrm>
              <a:prstGeom prst="rect">
                <a:avLst/>
              </a:prstGeom>
              <a:blipFill>
                <a:blip r:embed="rId8"/>
                <a:stretch>
                  <a:fillRect b="-13043"/>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DC30AE9-823F-3534-1840-570AB8612C76}"/>
              </a:ext>
            </a:extLst>
          </p:cNvPr>
          <p:cNvCxnSpPr>
            <a:cxnSpLocks/>
          </p:cNvCxnSpPr>
          <p:nvPr/>
        </p:nvCxnSpPr>
        <p:spPr>
          <a:xfrm flipV="1">
            <a:off x="8264829" y="3051810"/>
            <a:ext cx="1027761" cy="15595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C6175E10-B8F7-2705-18D6-24BE0BF33BB7}"/>
                  </a:ext>
                </a:extLst>
              </p:cNvPr>
              <p:cNvSpPr txBox="1"/>
              <p:nvPr/>
            </p:nvSpPr>
            <p:spPr>
              <a:xfrm>
                <a:off x="9230679" y="2992855"/>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=(80, 100)</m:t>
                      </m:r>
                    </m:oMath>
                  </m:oMathPara>
                </a14:m>
                <a:endParaRPr lang="en-US" sz="1200" dirty="0"/>
              </a:p>
            </p:txBody>
          </p:sp>
        </mc:Choice>
        <mc:Fallback>
          <p:sp>
            <p:nvSpPr>
              <p:cNvPr id="15" name="TextBox 14">
                <a:extLst>
                  <a:ext uri="{FF2B5EF4-FFF2-40B4-BE49-F238E27FC236}">
                    <a16:creationId xmlns:a16="http://schemas.microsoft.com/office/drawing/2014/main" id="{C6175E10-B8F7-2705-18D6-24BE0BF33BB7}"/>
                  </a:ext>
                </a:extLst>
              </p:cNvPr>
              <p:cNvSpPr txBox="1">
                <a:spLocks noRot="1" noChangeAspect="1" noMove="1" noResize="1" noEditPoints="1" noAdjustHandles="1" noChangeArrowheads="1" noChangeShapeType="1" noTextEdit="1"/>
              </p:cNvSpPr>
              <p:nvPr/>
            </p:nvSpPr>
            <p:spPr>
              <a:xfrm>
                <a:off x="9230679" y="2992855"/>
                <a:ext cx="1170449" cy="276999"/>
              </a:xfrm>
              <a:prstGeom prst="rect">
                <a:avLst/>
              </a:prstGeom>
              <a:blipFill>
                <a:blip r:embed="rId9"/>
                <a:stretch>
                  <a:fillRect b="-1304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0EBCC89-2A5F-8BCC-BFE9-EDD9B479C05E}"/>
              </a:ext>
            </a:extLst>
          </p:cNvPr>
          <p:cNvCxnSpPr>
            <a:cxnSpLocks/>
          </p:cNvCxnSpPr>
          <p:nvPr/>
        </p:nvCxnSpPr>
        <p:spPr>
          <a:xfrm flipV="1">
            <a:off x="8264829" y="2821058"/>
            <a:ext cx="789245" cy="17902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3B833D6-411D-C906-DF0A-DDE603EA479F}"/>
                  </a:ext>
                </a:extLst>
              </p:cNvPr>
              <p:cNvSpPr txBox="1"/>
              <p:nvPr/>
            </p:nvSpPr>
            <p:spPr>
              <a:xfrm>
                <a:off x="9009126" y="2760627"/>
                <a:ext cx="1166858"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=(76, 104)</m:t>
                      </m:r>
                    </m:oMath>
                  </m:oMathPara>
                </a14:m>
                <a:endParaRPr lang="en-US" sz="1200" dirty="0"/>
              </a:p>
            </p:txBody>
          </p:sp>
        </mc:Choice>
        <mc:Fallback>
          <p:sp>
            <p:nvSpPr>
              <p:cNvPr id="17" name="TextBox 16">
                <a:extLst>
                  <a:ext uri="{FF2B5EF4-FFF2-40B4-BE49-F238E27FC236}">
                    <a16:creationId xmlns:a16="http://schemas.microsoft.com/office/drawing/2014/main" id="{A3B833D6-411D-C906-DF0A-DDE603EA479F}"/>
                  </a:ext>
                </a:extLst>
              </p:cNvPr>
              <p:cNvSpPr txBox="1">
                <a:spLocks noRot="1" noChangeAspect="1" noMove="1" noResize="1" noEditPoints="1" noAdjustHandles="1" noChangeArrowheads="1" noChangeShapeType="1" noTextEdit="1"/>
              </p:cNvSpPr>
              <p:nvPr/>
            </p:nvSpPr>
            <p:spPr>
              <a:xfrm>
                <a:off x="9009126" y="2760627"/>
                <a:ext cx="1166858" cy="276999"/>
              </a:xfrm>
              <a:prstGeom prst="rect">
                <a:avLst/>
              </a:prstGeom>
              <a:blipFill>
                <a:blip r:embed="rId10"/>
                <a:stretch>
                  <a:fillRect b="-869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823587B-1C1E-D566-5F2D-F1D791952F4D}"/>
              </a:ext>
            </a:extLst>
          </p:cNvPr>
          <p:cNvCxnSpPr>
            <a:cxnSpLocks/>
          </p:cNvCxnSpPr>
          <p:nvPr/>
        </p:nvCxnSpPr>
        <p:spPr>
          <a:xfrm flipV="1">
            <a:off x="8256562" y="2667088"/>
            <a:ext cx="626266" cy="1944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510741B-B17A-2E41-4B25-4929BCA0EA59}"/>
                  </a:ext>
                </a:extLst>
              </p:cNvPr>
              <p:cNvSpPr txBox="1"/>
              <p:nvPr/>
            </p:nvSpPr>
            <p:spPr>
              <a:xfrm>
                <a:off x="8805943" y="2532126"/>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=(74, 106)</m:t>
                      </m:r>
                    </m:oMath>
                  </m:oMathPara>
                </a14:m>
                <a:endParaRPr lang="en-US" sz="1200" dirty="0"/>
              </a:p>
            </p:txBody>
          </p:sp>
        </mc:Choice>
        <mc:Fallback>
          <p:sp>
            <p:nvSpPr>
              <p:cNvPr id="19" name="TextBox 18">
                <a:extLst>
                  <a:ext uri="{FF2B5EF4-FFF2-40B4-BE49-F238E27FC236}">
                    <a16:creationId xmlns:a16="http://schemas.microsoft.com/office/drawing/2014/main" id="{0510741B-B17A-2E41-4B25-4929BCA0EA59}"/>
                  </a:ext>
                </a:extLst>
              </p:cNvPr>
              <p:cNvSpPr txBox="1">
                <a:spLocks noRot="1" noChangeAspect="1" noMove="1" noResize="1" noEditPoints="1" noAdjustHandles="1" noChangeArrowheads="1" noChangeShapeType="1" noTextEdit="1"/>
              </p:cNvSpPr>
              <p:nvPr/>
            </p:nvSpPr>
            <p:spPr>
              <a:xfrm>
                <a:off x="8805943" y="2532126"/>
                <a:ext cx="1170449" cy="276999"/>
              </a:xfrm>
              <a:prstGeom prst="rect">
                <a:avLst/>
              </a:prstGeom>
              <a:blipFill>
                <a:blip r:embed="rId11"/>
                <a:stretch>
                  <a:fillRect b="-869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8D87B971-6D95-53B8-A0B3-8FA727928B3B}"/>
              </a:ext>
            </a:extLst>
          </p:cNvPr>
          <p:cNvCxnSpPr>
            <a:cxnSpLocks/>
          </p:cNvCxnSpPr>
          <p:nvPr/>
        </p:nvCxnSpPr>
        <p:spPr>
          <a:xfrm flipV="1">
            <a:off x="8256561" y="2526030"/>
            <a:ext cx="489955" cy="20852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AFF4EAD-4B94-B532-DFEA-4B81CE9D584C}"/>
              </a:ext>
            </a:extLst>
          </p:cNvPr>
          <p:cNvCxnSpPr>
            <a:cxnSpLocks/>
          </p:cNvCxnSpPr>
          <p:nvPr/>
        </p:nvCxnSpPr>
        <p:spPr>
          <a:xfrm flipV="1">
            <a:off x="8256560" y="2392292"/>
            <a:ext cx="381557" cy="2219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EC10300-F143-DF66-E6EA-F56E8B82233E}"/>
                  </a:ext>
                </a:extLst>
              </p:cNvPr>
              <p:cNvSpPr txBox="1"/>
              <p:nvPr/>
            </p:nvSpPr>
            <p:spPr>
              <a:xfrm>
                <a:off x="8659451" y="2352294"/>
                <a:ext cx="1170449"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3</m:t>
                          </m:r>
                        </m:sub>
                      </m:sSub>
                      <m:r>
                        <a:rPr lang="en-US" sz="1200" b="0" i="1" smtClean="0">
                          <a:latin typeface="Cambria Math" panose="02040503050406030204" pitchFamily="18" charset="0"/>
                        </a:rPr>
                        <m:t>=(73, 107)</m:t>
                      </m:r>
                    </m:oMath>
                  </m:oMathPara>
                </a14:m>
                <a:endParaRPr lang="en-US" sz="1200" dirty="0"/>
              </a:p>
            </p:txBody>
          </p:sp>
        </mc:Choice>
        <mc:Fallback>
          <p:sp>
            <p:nvSpPr>
              <p:cNvPr id="22" name="TextBox 21">
                <a:extLst>
                  <a:ext uri="{FF2B5EF4-FFF2-40B4-BE49-F238E27FC236}">
                    <a16:creationId xmlns:a16="http://schemas.microsoft.com/office/drawing/2014/main" id="{4EC10300-F143-DF66-E6EA-F56E8B82233E}"/>
                  </a:ext>
                </a:extLst>
              </p:cNvPr>
              <p:cNvSpPr txBox="1">
                <a:spLocks noRot="1" noChangeAspect="1" noMove="1" noResize="1" noEditPoints="1" noAdjustHandles="1" noChangeArrowheads="1" noChangeShapeType="1" noTextEdit="1"/>
              </p:cNvSpPr>
              <p:nvPr/>
            </p:nvSpPr>
            <p:spPr>
              <a:xfrm>
                <a:off x="8659451" y="2352294"/>
                <a:ext cx="1170449" cy="276999"/>
              </a:xfrm>
              <a:prstGeom prst="rect">
                <a:avLst/>
              </a:prstGeom>
              <a:blipFill>
                <a:blip r:embed="rId12"/>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E8B74DD-C7F9-98E5-AA30-98150243F98E}"/>
                  </a:ext>
                </a:extLst>
              </p:cNvPr>
              <p:cNvSpPr txBox="1"/>
              <p:nvPr/>
            </p:nvSpPr>
            <p:spPr>
              <a:xfrm>
                <a:off x="8466502" y="2135734"/>
                <a:ext cx="1502206" cy="2769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5</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4</m:t>
                          </m:r>
                        </m:sub>
                      </m:sSub>
                      <m:r>
                        <a:rPr lang="en-US" sz="1200" b="0" i="1" smtClean="0">
                          <a:latin typeface="Cambria Math" panose="02040503050406030204" pitchFamily="18" charset="0"/>
                        </a:rPr>
                        <m:t>=(72, 108)</m:t>
                      </m:r>
                    </m:oMath>
                  </m:oMathPara>
                </a14:m>
                <a:endParaRPr lang="en-US" sz="1200" dirty="0"/>
              </a:p>
            </p:txBody>
          </p:sp>
        </mc:Choice>
        <mc:Fallback>
          <p:sp>
            <p:nvSpPr>
              <p:cNvPr id="23" name="TextBox 22">
                <a:extLst>
                  <a:ext uri="{FF2B5EF4-FFF2-40B4-BE49-F238E27FC236}">
                    <a16:creationId xmlns:a16="http://schemas.microsoft.com/office/drawing/2014/main" id="{DE8B74DD-C7F9-98E5-AA30-98150243F98E}"/>
                  </a:ext>
                </a:extLst>
              </p:cNvPr>
              <p:cNvSpPr txBox="1">
                <a:spLocks noRot="1" noChangeAspect="1" noMove="1" noResize="1" noEditPoints="1" noAdjustHandles="1" noChangeArrowheads="1" noChangeShapeType="1" noTextEdit="1"/>
              </p:cNvSpPr>
              <p:nvPr/>
            </p:nvSpPr>
            <p:spPr>
              <a:xfrm>
                <a:off x="8466502" y="2135734"/>
                <a:ext cx="1502206" cy="276999"/>
              </a:xfrm>
              <a:prstGeom prst="rect">
                <a:avLst/>
              </a:prstGeom>
              <a:blipFill>
                <a:blip r:embed="rId13"/>
                <a:stretch>
                  <a:fillRect b="-8696"/>
                </a:stretch>
              </a:blipFill>
            </p:spPr>
            <p:txBody>
              <a:bodyPr/>
              <a:lstStyle/>
              <a:p>
                <a:r>
                  <a:rPr lang="en-US">
                    <a:noFill/>
                  </a:rPr>
                  <a:t> </a:t>
                </a:r>
              </a:p>
            </p:txBody>
          </p:sp>
        </mc:Fallback>
      </mc:AlternateContent>
      <p:graphicFrame>
        <p:nvGraphicFramePr>
          <p:cNvPr id="24" name="Table 7">
            <a:extLst>
              <a:ext uri="{FF2B5EF4-FFF2-40B4-BE49-F238E27FC236}">
                <a16:creationId xmlns:a16="http://schemas.microsoft.com/office/drawing/2014/main" id="{DB2384B0-4CD2-3E31-DC1C-DE55A9117FE0}"/>
              </a:ext>
            </a:extLst>
          </p:cNvPr>
          <p:cNvGraphicFramePr>
            <a:graphicFrameLocks noGrp="1"/>
          </p:cNvGraphicFramePr>
          <p:nvPr/>
        </p:nvGraphicFramePr>
        <p:xfrm>
          <a:off x="5123740" y="1694915"/>
          <a:ext cx="1950267" cy="2595880"/>
        </p:xfrm>
        <a:graphic>
          <a:graphicData uri="http://schemas.openxmlformats.org/drawingml/2006/table">
            <a:tbl>
              <a:tblPr firstRow="1" bandRow="1">
                <a:tableStyleId>{5C22544A-7EE6-4342-B048-85BDC9FD1C3A}</a:tableStyleId>
              </a:tblPr>
              <a:tblGrid>
                <a:gridCol w="852987">
                  <a:extLst>
                    <a:ext uri="{9D8B030D-6E8A-4147-A177-3AD203B41FA5}">
                      <a16:colId xmlns:a16="http://schemas.microsoft.com/office/drawing/2014/main" val="3428951824"/>
                    </a:ext>
                  </a:extLst>
                </a:gridCol>
                <a:gridCol w="525780">
                  <a:extLst>
                    <a:ext uri="{9D8B030D-6E8A-4147-A177-3AD203B41FA5}">
                      <a16:colId xmlns:a16="http://schemas.microsoft.com/office/drawing/2014/main" val="677127357"/>
                    </a:ext>
                  </a:extLst>
                </a:gridCol>
                <a:gridCol w="571500">
                  <a:extLst>
                    <a:ext uri="{9D8B030D-6E8A-4147-A177-3AD203B41FA5}">
                      <a16:colId xmlns:a16="http://schemas.microsoft.com/office/drawing/2014/main" val="3600451220"/>
                    </a:ext>
                  </a:extLst>
                </a:gridCol>
              </a:tblGrid>
              <a:tr h="370840">
                <a:tc>
                  <a:txBody>
                    <a:bodyPr/>
                    <a:lstStyle/>
                    <a:p>
                      <a:r>
                        <a:rPr lang="en-US" dirty="0"/>
                        <a:t>Year</a:t>
                      </a:r>
                    </a:p>
                  </a:txBody>
                  <a:tcPr/>
                </a:tc>
                <a:tc>
                  <a:txBody>
                    <a:bodyPr/>
                    <a:lstStyle/>
                    <a:p>
                      <a:r>
                        <a:rPr lang="en-US" dirty="0"/>
                        <a:t>IE</a:t>
                      </a:r>
                    </a:p>
                  </a:txBody>
                  <a:tcPr/>
                </a:tc>
                <a:tc>
                  <a:txBody>
                    <a:bodyPr/>
                    <a:lstStyle/>
                    <a:p>
                      <a:r>
                        <a:rPr lang="en-US" dirty="0"/>
                        <a:t>IM</a:t>
                      </a:r>
                    </a:p>
                  </a:txBody>
                  <a:tcPr/>
                </a:tc>
                <a:extLst>
                  <a:ext uri="{0D108BD9-81ED-4DB2-BD59-A6C34878D82A}">
                    <a16:rowId xmlns:a16="http://schemas.microsoft.com/office/drawing/2014/main" val="1150550697"/>
                  </a:ext>
                </a:extLst>
              </a:tr>
              <a:tr h="370840">
                <a:tc>
                  <a:txBody>
                    <a:bodyPr/>
                    <a:lstStyle/>
                    <a:p>
                      <a:r>
                        <a:rPr lang="en-US" dirty="0"/>
                        <a:t>Year 0</a:t>
                      </a:r>
                    </a:p>
                  </a:txBody>
                  <a:tcPr/>
                </a:tc>
                <a:tc>
                  <a:txBody>
                    <a:bodyPr/>
                    <a:lstStyle/>
                    <a:p>
                      <a:r>
                        <a:rPr lang="en-US" dirty="0"/>
                        <a:t>80</a:t>
                      </a:r>
                    </a:p>
                  </a:txBody>
                  <a:tcPr/>
                </a:tc>
                <a:tc>
                  <a:txBody>
                    <a:bodyPr/>
                    <a:lstStyle/>
                    <a:p>
                      <a:r>
                        <a:rPr lang="en-US" dirty="0"/>
                        <a:t>100</a:t>
                      </a:r>
                    </a:p>
                  </a:txBody>
                  <a:tcPr/>
                </a:tc>
                <a:extLst>
                  <a:ext uri="{0D108BD9-81ED-4DB2-BD59-A6C34878D82A}">
                    <a16:rowId xmlns:a16="http://schemas.microsoft.com/office/drawing/2014/main" val="2833196901"/>
                  </a:ext>
                </a:extLst>
              </a:tr>
              <a:tr h="370840">
                <a:tc>
                  <a:txBody>
                    <a:bodyPr/>
                    <a:lstStyle/>
                    <a:p>
                      <a:r>
                        <a:rPr lang="en-US" dirty="0"/>
                        <a:t>Year 1</a:t>
                      </a:r>
                    </a:p>
                  </a:txBody>
                  <a:tcPr/>
                </a:tc>
                <a:tc>
                  <a:txBody>
                    <a:bodyPr/>
                    <a:lstStyle/>
                    <a:p>
                      <a:r>
                        <a:rPr lang="en-US" dirty="0"/>
                        <a:t>76</a:t>
                      </a:r>
                    </a:p>
                  </a:txBody>
                  <a:tcPr/>
                </a:tc>
                <a:tc>
                  <a:txBody>
                    <a:bodyPr/>
                    <a:lstStyle/>
                    <a:p>
                      <a:r>
                        <a:rPr lang="en-US" dirty="0"/>
                        <a:t>104</a:t>
                      </a:r>
                    </a:p>
                  </a:txBody>
                  <a:tcPr/>
                </a:tc>
                <a:extLst>
                  <a:ext uri="{0D108BD9-81ED-4DB2-BD59-A6C34878D82A}">
                    <a16:rowId xmlns:a16="http://schemas.microsoft.com/office/drawing/2014/main" val="3478910284"/>
                  </a:ext>
                </a:extLst>
              </a:tr>
              <a:tr h="370840">
                <a:tc>
                  <a:txBody>
                    <a:bodyPr/>
                    <a:lstStyle/>
                    <a:p>
                      <a:r>
                        <a:rPr lang="en-US" dirty="0"/>
                        <a:t>Year 2</a:t>
                      </a:r>
                    </a:p>
                  </a:txBody>
                  <a:tcPr/>
                </a:tc>
                <a:tc>
                  <a:txBody>
                    <a:bodyPr/>
                    <a:lstStyle/>
                    <a:p>
                      <a:r>
                        <a:rPr lang="en-US" dirty="0"/>
                        <a:t>74</a:t>
                      </a:r>
                    </a:p>
                  </a:txBody>
                  <a:tcPr/>
                </a:tc>
                <a:tc>
                  <a:txBody>
                    <a:bodyPr/>
                    <a:lstStyle/>
                    <a:p>
                      <a:r>
                        <a:rPr lang="en-US" dirty="0"/>
                        <a:t>106</a:t>
                      </a:r>
                    </a:p>
                  </a:txBody>
                  <a:tcPr/>
                </a:tc>
                <a:extLst>
                  <a:ext uri="{0D108BD9-81ED-4DB2-BD59-A6C34878D82A}">
                    <a16:rowId xmlns:a16="http://schemas.microsoft.com/office/drawing/2014/main" val="2361486340"/>
                  </a:ext>
                </a:extLst>
              </a:tr>
              <a:tr h="370840">
                <a:tc>
                  <a:txBody>
                    <a:bodyPr/>
                    <a:lstStyle/>
                    <a:p>
                      <a:r>
                        <a:rPr lang="en-US" dirty="0"/>
                        <a:t>Year 3</a:t>
                      </a:r>
                    </a:p>
                  </a:txBody>
                  <a:tcPr/>
                </a:tc>
                <a:tc>
                  <a:txBody>
                    <a:bodyPr/>
                    <a:lstStyle/>
                    <a:p>
                      <a:r>
                        <a:rPr lang="en-US" dirty="0"/>
                        <a:t>73</a:t>
                      </a:r>
                    </a:p>
                  </a:txBody>
                  <a:tcPr/>
                </a:tc>
                <a:tc>
                  <a:txBody>
                    <a:bodyPr/>
                    <a:lstStyle/>
                    <a:p>
                      <a:r>
                        <a:rPr lang="en-US" dirty="0"/>
                        <a:t>107</a:t>
                      </a:r>
                    </a:p>
                  </a:txBody>
                  <a:tcPr/>
                </a:tc>
                <a:extLst>
                  <a:ext uri="{0D108BD9-81ED-4DB2-BD59-A6C34878D82A}">
                    <a16:rowId xmlns:a16="http://schemas.microsoft.com/office/drawing/2014/main" val="3831637991"/>
                  </a:ext>
                </a:extLst>
              </a:tr>
              <a:tr h="370840">
                <a:tc>
                  <a:txBody>
                    <a:bodyPr/>
                    <a:lstStyle/>
                    <a:p>
                      <a:r>
                        <a:rPr lang="en-US" dirty="0"/>
                        <a:t>Year 4</a:t>
                      </a:r>
                    </a:p>
                  </a:txBody>
                  <a:tcPr/>
                </a:tc>
                <a:tc>
                  <a:txBody>
                    <a:bodyPr/>
                    <a:lstStyle/>
                    <a:p>
                      <a:r>
                        <a:rPr lang="en-US" dirty="0"/>
                        <a:t>72</a:t>
                      </a:r>
                    </a:p>
                  </a:txBody>
                  <a:tcPr/>
                </a:tc>
                <a:tc>
                  <a:txBody>
                    <a:bodyPr/>
                    <a:lstStyle/>
                    <a:p>
                      <a:r>
                        <a:rPr lang="en-US" dirty="0"/>
                        <a:t>108</a:t>
                      </a:r>
                    </a:p>
                  </a:txBody>
                  <a:tcPr/>
                </a:tc>
                <a:extLst>
                  <a:ext uri="{0D108BD9-81ED-4DB2-BD59-A6C34878D82A}">
                    <a16:rowId xmlns:a16="http://schemas.microsoft.com/office/drawing/2014/main" val="3497627113"/>
                  </a:ext>
                </a:extLst>
              </a:tr>
              <a:tr h="370840">
                <a:tc>
                  <a:txBody>
                    <a:bodyPr/>
                    <a:lstStyle/>
                    <a:p>
                      <a:r>
                        <a:rPr lang="en-US" dirty="0"/>
                        <a:t>Year 5</a:t>
                      </a:r>
                    </a:p>
                  </a:txBody>
                  <a:tcPr/>
                </a:tc>
                <a:tc>
                  <a:txBody>
                    <a:bodyPr/>
                    <a:lstStyle/>
                    <a:p>
                      <a:r>
                        <a:rPr lang="en-US" dirty="0"/>
                        <a:t>72</a:t>
                      </a:r>
                    </a:p>
                  </a:txBody>
                  <a:tcPr/>
                </a:tc>
                <a:tc>
                  <a:txBody>
                    <a:bodyPr/>
                    <a:lstStyle/>
                    <a:p>
                      <a:r>
                        <a:rPr lang="en-US" dirty="0"/>
                        <a:t>108</a:t>
                      </a:r>
                    </a:p>
                  </a:txBody>
                  <a:tcPr/>
                </a:tc>
                <a:extLst>
                  <a:ext uri="{0D108BD9-81ED-4DB2-BD59-A6C34878D82A}">
                    <a16:rowId xmlns:a16="http://schemas.microsoft.com/office/drawing/2014/main" val="3025711968"/>
                  </a:ext>
                </a:extLst>
              </a:tr>
            </a:tbl>
          </a:graphicData>
        </a:graphic>
      </p:graphicFrame>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09BBFE7-8C1E-7F28-D857-E279D0D862F3}"/>
                  </a:ext>
                </a:extLst>
              </p:cNvPr>
              <p:cNvSpPr txBox="1"/>
              <p:nvPr/>
            </p:nvSpPr>
            <p:spPr>
              <a:xfrm>
                <a:off x="5090087" y="4679079"/>
                <a:ext cx="2637473" cy="64940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5</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5</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m:oMathPara>
                </a14:m>
                <a:endParaRPr lang="en-US" b="0" i="1" dirty="0">
                  <a:latin typeface="Cambria Math" panose="02040503050406030204" pitchFamily="18" charset="0"/>
                </a:endParaRPr>
              </a:p>
              <a:p>
                <a:r>
                  <a:rPr lang="en-US" b="0"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oMath>
                </a14:m>
                <a:endParaRPr lang="en-US" dirty="0"/>
              </a:p>
            </p:txBody>
          </p:sp>
        </mc:Choice>
        <mc:Fallback>
          <p:sp>
            <p:nvSpPr>
              <p:cNvPr id="25" name="TextBox 24">
                <a:extLst>
                  <a:ext uri="{FF2B5EF4-FFF2-40B4-BE49-F238E27FC236}">
                    <a16:creationId xmlns:a16="http://schemas.microsoft.com/office/drawing/2014/main" id="{D09BBFE7-8C1E-7F28-D857-E279D0D862F3}"/>
                  </a:ext>
                </a:extLst>
              </p:cNvPr>
              <p:cNvSpPr txBox="1">
                <a:spLocks noRot="1" noChangeAspect="1" noMove="1" noResize="1" noEditPoints="1" noAdjustHandles="1" noChangeArrowheads="1" noChangeShapeType="1" noTextEdit="1"/>
              </p:cNvSpPr>
              <p:nvPr/>
            </p:nvSpPr>
            <p:spPr>
              <a:xfrm>
                <a:off x="5090087" y="4679079"/>
                <a:ext cx="2637473" cy="649409"/>
              </a:xfrm>
              <a:prstGeom prst="rect">
                <a:avLst/>
              </a:prstGeom>
              <a:blipFill>
                <a:blip r:embed="rId14"/>
                <a:stretch>
                  <a:fillRect/>
                </a:stretch>
              </a:blipFill>
            </p:spPr>
            <p:txBody>
              <a:bodyPr/>
              <a:lstStyle/>
              <a:p>
                <a:r>
                  <a:rPr lang="en-US">
                    <a:noFill/>
                  </a:rPr>
                  <a:t> </a:t>
                </a:r>
              </a:p>
            </p:txBody>
          </p:sp>
        </mc:Fallback>
      </mc:AlternateContent>
      <p:sp>
        <p:nvSpPr>
          <p:cNvPr id="26" name="Right Brace 25">
            <a:extLst>
              <a:ext uri="{FF2B5EF4-FFF2-40B4-BE49-F238E27FC236}">
                <a16:creationId xmlns:a16="http://schemas.microsoft.com/office/drawing/2014/main" id="{45695F0B-E578-0542-FB91-3506C00D6E63}"/>
              </a:ext>
            </a:extLst>
          </p:cNvPr>
          <p:cNvSpPr/>
          <p:nvPr/>
        </p:nvSpPr>
        <p:spPr>
          <a:xfrm rot="5400000">
            <a:off x="6320100" y="4667756"/>
            <a:ext cx="345798" cy="1667262"/>
          </a:xfrm>
          <a:prstGeom prst="rightBrace">
            <a:avLst>
              <a:gd name="adj1" fmla="val 4799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4439A1B8-3F28-8B75-7466-E77EEC7A3B27}"/>
              </a:ext>
            </a:extLst>
          </p:cNvPr>
          <p:cNvSpPr txBox="1"/>
          <p:nvPr/>
        </p:nvSpPr>
        <p:spPr>
          <a:xfrm>
            <a:off x="4958585" y="5714943"/>
            <a:ext cx="6833933" cy="369332"/>
          </a:xfrm>
          <a:prstGeom prst="rect">
            <a:avLst/>
          </a:prstGeom>
          <a:noFill/>
          <a:ln w="12700">
            <a:solidFill>
              <a:srgbClr val="FF0000"/>
            </a:solidFill>
          </a:ln>
        </p:spPr>
        <p:txBody>
          <a:bodyPr wrap="square" rtlCol="0">
            <a:spAutoFit/>
          </a:bodyPr>
          <a:lstStyle/>
          <a:p>
            <a:r>
              <a:rPr lang="en-US" dirty="0"/>
              <a:t>5 matrix multiplications – computationally expensive! Can we reduce?</a:t>
            </a:r>
          </a:p>
        </p:txBody>
      </p:sp>
    </p:spTree>
    <p:extLst>
      <p:ext uri="{BB962C8B-B14F-4D97-AF65-F5344CB8AC3E}">
        <p14:creationId xmlns:p14="http://schemas.microsoft.com/office/powerpoint/2010/main" val="2169191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000-FC84-FC29-B7EA-CC14F2ACB68E}"/>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4922CE81-38D7-3A6C-BE81-462190024D91}"/>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B209B6-1C5F-D8E2-B831-9550EB3D7D56}"/>
                  </a:ext>
                </a:extLst>
              </p:cNvPr>
              <p:cNvSpPr txBox="1"/>
              <p:nvPr/>
            </p:nvSpPr>
            <p:spPr>
              <a:xfrm>
                <a:off x="1251678" y="1520190"/>
                <a:ext cx="3567973" cy="1754326"/>
              </a:xfrm>
              <a:prstGeom prst="rect">
                <a:avLst/>
              </a:prstGeom>
              <a:no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m:oMathPara>
                </a14:m>
                <a:endParaRPr lang="en-US" dirty="0"/>
              </a:p>
              <a:p>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𝑉</m:t>
                    </m:r>
                  </m:oMath>
                </a14:m>
                <a:r>
                  <a:rPr lang="en-US" dirty="0"/>
                  <a:t>: Matrix of all eigenvectors stacked horizontally</a:t>
                </a:r>
              </a:p>
              <a:p>
                <a:pPr marL="285750" indent="-28575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Λ</m:t>
                    </m:r>
                  </m:oMath>
                </a14:m>
                <a:r>
                  <a:rPr lang="en-US" dirty="0"/>
                  <a:t>: Diagonal matrix of eigenvalues</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a14:m>
                <a:r>
                  <a:rPr lang="en-US" dirty="0"/>
                  <a:t>: Inverse of </a:t>
                </a:r>
                <a14:m>
                  <m:oMath xmlns:m="http://schemas.openxmlformats.org/officeDocument/2006/math">
                    <m:r>
                      <a:rPr lang="en-US" b="0" i="1" smtClean="0">
                        <a:latin typeface="Cambria Math" panose="02040503050406030204" pitchFamily="18" charset="0"/>
                      </a:rPr>
                      <m:t>𝑉</m:t>
                    </m:r>
                  </m:oMath>
                </a14:m>
                <a:endParaRPr lang="en-US" dirty="0"/>
              </a:p>
            </p:txBody>
          </p:sp>
        </mc:Choice>
        <mc:Fallback>
          <p:sp>
            <p:nvSpPr>
              <p:cNvPr id="5" name="TextBox 4">
                <a:extLst>
                  <a:ext uri="{FF2B5EF4-FFF2-40B4-BE49-F238E27FC236}">
                    <a16:creationId xmlns:a16="http://schemas.microsoft.com/office/drawing/2014/main" id="{03B209B6-1C5F-D8E2-B831-9550EB3D7D56}"/>
                  </a:ext>
                </a:extLst>
              </p:cNvPr>
              <p:cNvSpPr txBox="1">
                <a:spLocks noRot="1" noChangeAspect="1" noMove="1" noResize="1" noEditPoints="1" noAdjustHandles="1" noChangeArrowheads="1" noChangeShapeType="1" noTextEdit="1"/>
              </p:cNvSpPr>
              <p:nvPr/>
            </p:nvSpPr>
            <p:spPr>
              <a:xfrm>
                <a:off x="1251678" y="1520190"/>
                <a:ext cx="3567973" cy="1754326"/>
              </a:xfrm>
              <a:prstGeom prst="rect">
                <a:avLst/>
              </a:prstGeom>
              <a:blipFill>
                <a:blip r:embed="rId2"/>
                <a:stretch>
                  <a:fillRect l="-704" b="-3571"/>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3986973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000-FC84-FC29-B7EA-CC14F2ACB68E}"/>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4922CE81-38D7-3A6C-BE81-462190024D91}"/>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B209B6-1C5F-D8E2-B831-9550EB3D7D56}"/>
                  </a:ext>
                </a:extLst>
              </p:cNvPr>
              <p:cNvSpPr txBox="1"/>
              <p:nvPr/>
            </p:nvSpPr>
            <p:spPr>
              <a:xfrm>
                <a:off x="1251678" y="1520190"/>
                <a:ext cx="3567973" cy="1754326"/>
              </a:xfrm>
              <a:prstGeom prst="rect">
                <a:avLst/>
              </a:prstGeom>
              <a:no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m:oMathPara>
                </a14:m>
                <a:endParaRPr lang="en-US" dirty="0"/>
              </a:p>
              <a:p>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𝑉</m:t>
                    </m:r>
                  </m:oMath>
                </a14:m>
                <a:r>
                  <a:rPr lang="en-US" dirty="0"/>
                  <a:t>: Matrix of all eigenvectors stacked horizontally</a:t>
                </a:r>
              </a:p>
              <a:p>
                <a:pPr marL="285750" indent="-28575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Λ</m:t>
                    </m:r>
                  </m:oMath>
                </a14:m>
                <a:r>
                  <a:rPr lang="en-US" dirty="0"/>
                  <a:t>: Diagonal matrix of eigenvalues</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a14:m>
                <a:r>
                  <a:rPr lang="en-US" dirty="0"/>
                  <a:t>: Inverse of </a:t>
                </a:r>
                <a14:m>
                  <m:oMath xmlns:m="http://schemas.openxmlformats.org/officeDocument/2006/math">
                    <m:r>
                      <a:rPr lang="en-US" b="0" i="1" smtClean="0">
                        <a:latin typeface="Cambria Math" panose="02040503050406030204" pitchFamily="18" charset="0"/>
                      </a:rPr>
                      <m:t>𝑉</m:t>
                    </m:r>
                  </m:oMath>
                </a14:m>
                <a:endParaRPr lang="en-US" dirty="0"/>
              </a:p>
            </p:txBody>
          </p:sp>
        </mc:Choice>
        <mc:Fallback>
          <p:sp>
            <p:nvSpPr>
              <p:cNvPr id="5" name="TextBox 4">
                <a:extLst>
                  <a:ext uri="{FF2B5EF4-FFF2-40B4-BE49-F238E27FC236}">
                    <a16:creationId xmlns:a16="http://schemas.microsoft.com/office/drawing/2014/main" id="{03B209B6-1C5F-D8E2-B831-9550EB3D7D56}"/>
                  </a:ext>
                </a:extLst>
              </p:cNvPr>
              <p:cNvSpPr txBox="1">
                <a:spLocks noRot="1" noChangeAspect="1" noMove="1" noResize="1" noEditPoints="1" noAdjustHandles="1" noChangeArrowheads="1" noChangeShapeType="1" noTextEdit="1"/>
              </p:cNvSpPr>
              <p:nvPr/>
            </p:nvSpPr>
            <p:spPr>
              <a:xfrm>
                <a:off x="1251678" y="1520190"/>
                <a:ext cx="3567973" cy="1754326"/>
              </a:xfrm>
              <a:prstGeom prst="rect">
                <a:avLst/>
              </a:prstGeom>
              <a:blipFill>
                <a:blip r:embed="rId2"/>
                <a:stretch>
                  <a:fillRect l="-704" b="-3571"/>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06622A-FABD-4DDA-31F1-3B34F48F6079}"/>
                  </a:ext>
                </a:extLst>
              </p:cNvPr>
              <p:cNvSpPr txBox="1"/>
              <p:nvPr/>
            </p:nvSpPr>
            <p:spPr>
              <a:xfrm>
                <a:off x="1251678" y="3895933"/>
                <a:ext cx="6212112" cy="1858329"/>
              </a:xfrm>
              <a:prstGeom prst="rect">
                <a:avLst/>
              </a:prstGeom>
              <a:noFill/>
              <a:ln>
                <a:solidFill>
                  <a:schemeClr val="tx1"/>
                </a:solidFill>
              </a:ln>
            </p:spPr>
            <p:txBody>
              <a:bodyPr wrap="square" rtlCol="0">
                <a:spAutoFit/>
              </a:bodyPr>
              <a:lstStyle/>
              <a:p>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a14:m>
                <a:r>
                  <a:rPr lang="en-US" dirty="0"/>
                  <a:t>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0.5</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dirty="0"/>
              </a:p>
              <a:p>
                <a:endParaRPr lang="en-US" dirty="0"/>
              </a:p>
              <a:p>
                <a:pP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−0.7071</m:t>
                              </m:r>
                            </m:e>
                            <m:e>
                              <m:r>
                                <a:rPr lang="en-US" b="0" i="1" smtClean="0">
                                  <a:latin typeface="Cambria Math" panose="02040503050406030204" pitchFamily="18" charset="0"/>
                                </a:rPr>
                                <m:t>−0.5547</m:t>
                              </m:r>
                            </m:e>
                          </m:mr>
                          <m:mr>
                            <m:e>
                              <m:r>
                                <a:rPr lang="en-US" b="0" i="1" smtClean="0">
                                  <a:latin typeface="Cambria Math" panose="02040503050406030204" pitchFamily="18" charset="0"/>
                                </a:rPr>
                                <m:t>0.7071</m:t>
                              </m:r>
                            </m:e>
                            <m:e>
                              <m:r>
                                <a:rPr lang="en-US" b="0" i="1" smtClean="0">
                                  <a:latin typeface="Cambria Math" panose="02040503050406030204" pitchFamily="18" charset="0"/>
                                </a:rPr>
                                <m:t>−0.8321</m:t>
                              </m:r>
                            </m:e>
                          </m:mr>
                        </m:m>
                      </m:e>
                    </m:d>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−0.8485</m:t>
                              </m:r>
                            </m:e>
                            <m:e>
                              <m:r>
                                <a:rPr lang="en-US" b="0" i="1" smtClean="0">
                                  <a:latin typeface="Cambria Math" panose="02040503050406030204" pitchFamily="18" charset="0"/>
                                </a:rPr>
                                <m:t>0.5657</m:t>
                              </m:r>
                            </m:e>
                          </m:mr>
                          <m:mr>
                            <m:e>
                              <m:r>
                                <a:rPr lang="en-US" b="0" i="1" smtClean="0">
                                  <a:latin typeface="Cambria Math" panose="02040503050406030204" pitchFamily="18" charset="0"/>
                                </a:rPr>
                                <m:t>−0.7211</m:t>
                              </m:r>
                            </m:e>
                            <m:e>
                              <m:r>
                                <a:rPr lang="en-US" b="0" i="1" smtClean="0">
                                  <a:latin typeface="Cambria Math" panose="02040503050406030204" pitchFamily="18" charset="0"/>
                                </a:rPr>
                                <m:t>−0.7211</m:t>
                              </m:r>
                            </m:e>
                          </m:mr>
                        </m:m>
                      </m:e>
                    </m:d>
                  </m:oMath>
                </a14:m>
                <a:endParaRPr lang="en-US" dirty="0"/>
              </a:p>
              <a:p>
                <a:pPr/>
                <a:endParaRPr lang="en-US" dirty="0"/>
              </a:p>
              <a:p>
                <a:pPr/>
                <a:r>
                  <a:rPr lang="en-US" dirty="0"/>
                  <a:t>Can verify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6" name="TextBox 5">
                <a:extLst>
                  <a:ext uri="{FF2B5EF4-FFF2-40B4-BE49-F238E27FC236}">
                    <a16:creationId xmlns:a16="http://schemas.microsoft.com/office/drawing/2014/main" id="{2C06622A-FABD-4DDA-31F1-3B34F48F6079}"/>
                  </a:ext>
                </a:extLst>
              </p:cNvPr>
              <p:cNvSpPr txBox="1">
                <a:spLocks noRot="1" noChangeAspect="1" noMove="1" noResize="1" noEditPoints="1" noAdjustHandles="1" noChangeArrowheads="1" noChangeShapeType="1" noTextEdit="1"/>
              </p:cNvSpPr>
              <p:nvPr/>
            </p:nvSpPr>
            <p:spPr>
              <a:xfrm>
                <a:off x="1251678" y="3895933"/>
                <a:ext cx="6212112" cy="1858329"/>
              </a:xfrm>
              <a:prstGeom prst="rect">
                <a:avLst/>
              </a:prstGeom>
              <a:blipFill>
                <a:blip r:embed="rId3"/>
                <a:stretch>
                  <a:fillRect l="-611" b="-337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99423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0CDA-0249-B728-D653-5EADA95EEEC5}"/>
              </a:ext>
            </a:extLst>
          </p:cNvPr>
          <p:cNvSpPr>
            <a:spLocks noGrp="1"/>
          </p:cNvSpPr>
          <p:nvPr>
            <p:ph type="title"/>
          </p:nvPr>
        </p:nvSpPr>
        <p:spPr/>
        <p:txBody>
          <a:bodyPr/>
          <a:lstStyle/>
          <a:p>
            <a:r>
              <a:rPr lang="en-US" dirty="0"/>
              <a:t>What is Linear Algebra?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8B1692-CC5C-375D-AAAA-70036CBC2448}"/>
                  </a:ext>
                </a:extLst>
              </p:cNvPr>
              <p:cNvSpPr>
                <a:spLocks noGrp="1"/>
              </p:cNvSpPr>
              <p:nvPr>
                <p:ph idx="1"/>
              </p:nvPr>
            </p:nvSpPr>
            <p:spPr>
              <a:xfrm>
                <a:off x="1251678" y="1498209"/>
                <a:ext cx="10178322" cy="4107063"/>
              </a:xfrm>
            </p:spPr>
            <p:txBody>
              <a:bodyPr/>
              <a:lstStyle/>
              <a:p>
                <a:r>
                  <a:rPr lang="en-US" b="1" dirty="0"/>
                  <a:t>Technical Definition</a:t>
                </a:r>
                <a:r>
                  <a:rPr lang="en-US" dirty="0"/>
                  <a:t>: A branch of mathematics that deals with mathematical structures closed under the operations of addition and scalar multiplication and that includes the theory of systems of linear equations, matrices, determinants, vector spaces, and linear transformations</a:t>
                </a:r>
              </a:p>
              <a:p>
                <a:r>
                  <a:rPr lang="en-US" b="1" dirty="0"/>
                  <a:t>Simple Definition</a:t>
                </a:r>
                <a:r>
                  <a:rPr lang="en-US" dirty="0"/>
                  <a:t>: Mathematics of </a:t>
                </a:r>
                <a:r>
                  <a:rPr lang="en-US" i="1" dirty="0"/>
                  <a:t>linear</a:t>
                </a:r>
                <a:r>
                  <a:rPr lang="en-US" dirty="0"/>
                  <a:t> systems of any kind</a:t>
                </a:r>
              </a:p>
              <a:p>
                <a:r>
                  <a:rPr lang="en-US" b="1" dirty="0"/>
                  <a:t>Linear</a:t>
                </a:r>
                <a:r>
                  <a:rPr lang="en-US" dirty="0"/>
                  <a:t>: Everything is first order (no squares, cubes etc.)</a:t>
                </a:r>
              </a:p>
              <a:p>
                <a:pPr lvl="1"/>
                <a:r>
                  <a:rPr lang="en-US" dirty="0"/>
                  <a:t>Addition: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𝑦</m:t>
                        </m:r>
                      </m:e>
                    </m:d>
                  </m:oMath>
                </a14:m>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r>
                  <a:rPr lang="en-US" dirty="0"/>
                  <a:t> are variables; </a:t>
                </a:r>
                <a14:m>
                  <m:oMath xmlns:m="http://schemas.openxmlformats.org/officeDocument/2006/math">
                    <m:r>
                      <a:rPr lang="en-US" i="1">
                        <a:latin typeface="Cambria Math" panose="02040503050406030204" pitchFamily="18" charset="0"/>
                      </a:rPr>
                      <m:t>𝑓</m:t>
                    </m:r>
                  </m:oMath>
                </a14:m>
                <a:r>
                  <a:rPr lang="en-US" dirty="0"/>
                  <a:t> is a </a:t>
                </a:r>
                <a:r>
                  <a:rPr lang="en-US" i="1" dirty="0"/>
                  <a:t>linear</a:t>
                </a:r>
                <a:r>
                  <a:rPr lang="en-US" dirty="0"/>
                  <a:t> function</a:t>
                </a:r>
              </a:p>
              <a:p>
                <a:pPr lvl="1"/>
                <a:r>
                  <a:rPr lang="en-US" dirty="0"/>
                  <a:t>Scalar Multiplication: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a:t>
                </a:r>
                <a14:m>
                  <m:oMath xmlns:m="http://schemas.openxmlformats.org/officeDocument/2006/math">
                    <m:r>
                      <a:rPr lang="en-US" i="1">
                        <a:latin typeface="Cambria Math" panose="02040503050406030204" pitchFamily="18" charset="0"/>
                      </a:rPr>
                      <m:t>𝑐</m:t>
                    </m:r>
                  </m:oMath>
                </a14:m>
                <a:r>
                  <a:rPr lang="en-US" dirty="0"/>
                  <a:t> is a constant</a:t>
                </a:r>
              </a:p>
              <a:p>
                <a:endParaRPr lang="en-US" dirty="0"/>
              </a:p>
            </p:txBody>
          </p:sp>
        </mc:Choice>
        <mc:Fallback xmlns="">
          <p:sp>
            <p:nvSpPr>
              <p:cNvPr id="3" name="Content Placeholder 2">
                <a:extLst>
                  <a:ext uri="{FF2B5EF4-FFF2-40B4-BE49-F238E27FC236}">
                    <a16:creationId xmlns:a16="http://schemas.microsoft.com/office/drawing/2014/main" id="{A88B1692-CC5C-375D-AAAA-70036CBC2448}"/>
                  </a:ext>
                </a:extLst>
              </p:cNvPr>
              <p:cNvSpPr>
                <a:spLocks noGrp="1" noRot="1" noChangeAspect="1" noMove="1" noResize="1" noEditPoints="1" noAdjustHandles="1" noChangeArrowheads="1" noChangeShapeType="1" noTextEdit="1"/>
              </p:cNvSpPr>
              <p:nvPr>
                <p:ph idx="1"/>
              </p:nvPr>
            </p:nvSpPr>
            <p:spPr>
              <a:xfrm>
                <a:off x="1251678" y="1498209"/>
                <a:ext cx="10178322" cy="4107063"/>
              </a:xfrm>
              <a:blipFill>
                <a:blip r:embed="rId3"/>
                <a:stretch>
                  <a:fillRect l="-498" t="-6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6F3D63-45CE-AEE9-A697-E1C8BA2232E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81ACF-F9ED-FF16-FD97-5AA9831ECCF3}"/>
                  </a:ext>
                </a:extLst>
              </p:cNvPr>
              <p:cNvSpPr txBox="1"/>
              <p:nvPr/>
            </p:nvSpPr>
            <p:spPr>
              <a:xfrm>
                <a:off x="1071570" y="4930003"/>
                <a:ext cx="2606798" cy="1077218"/>
              </a:xfrm>
              <a:prstGeom prst="rect">
                <a:avLst/>
              </a:prstGeom>
              <a:noFill/>
              <a:ln>
                <a:solidFill>
                  <a:schemeClr val="tx1"/>
                </a:solidFill>
              </a:ln>
            </p:spPr>
            <p:txBody>
              <a:bodyPr wrap="square" rtlCol="0">
                <a:spAutoFit/>
              </a:bodyPr>
              <a:lstStyle/>
              <a:p>
                <a:pPr algn="ctr"/>
                <a:r>
                  <a:rPr lang="en-US" sz="1600" dirty="0"/>
                  <a:t>System of Linear Equations: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m:oMathPara>
                </a14:m>
                <a:endParaRPr lang="en-US" sz="1600" dirty="0"/>
              </a:p>
            </p:txBody>
          </p:sp>
        </mc:Choice>
        <mc:Fallback xmlns="">
          <p:sp>
            <p:nvSpPr>
              <p:cNvPr id="7" name="TextBox 6">
                <a:extLst>
                  <a:ext uri="{FF2B5EF4-FFF2-40B4-BE49-F238E27FC236}">
                    <a16:creationId xmlns:a16="http://schemas.microsoft.com/office/drawing/2014/main" id="{8FB81ACF-F9ED-FF16-FD97-5AA9831ECCF3}"/>
                  </a:ext>
                </a:extLst>
              </p:cNvPr>
              <p:cNvSpPr txBox="1">
                <a:spLocks noRot="1" noChangeAspect="1" noMove="1" noResize="1" noEditPoints="1" noAdjustHandles="1" noChangeArrowheads="1" noChangeShapeType="1" noTextEdit="1"/>
              </p:cNvSpPr>
              <p:nvPr/>
            </p:nvSpPr>
            <p:spPr>
              <a:xfrm>
                <a:off x="1071570" y="4930003"/>
                <a:ext cx="2606798" cy="1077218"/>
              </a:xfrm>
              <a:prstGeom prst="rect">
                <a:avLst/>
              </a:prstGeom>
              <a:blipFill>
                <a:blip r:embed="rId4"/>
                <a:stretch>
                  <a:fillRect t="-11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8AE65E-EC36-1265-8E04-51B1185AFF13}"/>
                  </a:ext>
                </a:extLst>
              </p:cNvPr>
              <p:cNvSpPr txBox="1"/>
              <p:nvPr/>
            </p:nvSpPr>
            <p:spPr>
              <a:xfrm>
                <a:off x="4038600" y="4806893"/>
                <a:ext cx="2282070" cy="1323439"/>
              </a:xfrm>
              <a:prstGeom prst="rect">
                <a:avLst/>
              </a:prstGeom>
              <a:noFill/>
              <a:ln>
                <a:solidFill>
                  <a:schemeClr val="tx1"/>
                </a:solidFill>
              </a:ln>
            </p:spPr>
            <p:txBody>
              <a:bodyPr wrap="square" rtlCol="0">
                <a:spAutoFit/>
              </a:bodyPr>
              <a:lstStyle/>
              <a:p>
                <a:pPr algn="ctr"/>
                <a:r>
                  <a:rPr lang="en-US" sz="1600" dirty="0"/>
                  <a:t>Linear Programming:</a:t>
                </a:r>
              </a:p>
              <a:p>
                <a:pPr algn="ctr"/>
                <a:endParaRPr lang="en-US" sz="1600" dirty="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r>
                            <a:rPr lang="en-US" sz="1600" b="0" i="1" smtClean="0">
                              <a:latin typeface="Cambria Math" panose="02040503050406030204" pitchFamily="18" charset="0"/>
                            </a:rPr>
                            <m:t> </m:t>
                          </m:r>
                        </m:fName>
                        <m:e>
                          <m:r>
                            <a:rPr lang="en-US" sz="1600" b="0" i="1" smtClean="0">
                              <a:latin typeface="Cambria Math" panose="02040503050406030204" pitchFamily="18" charset="0"/>
                            </a:rPr>
                            <m:t>  4</m:t>
                          </m:r>
                          <m:r>
                            <a:rPr lang="en-US" sz="1600" b="0" i="1" smtClean="0">
                              <a:latin typeface="Cambria Math" panose="02040503050406030204" pitchFamily="18" charset="0"/>
                            </a:rPr>
                            <m:t>𝑥</m:t>
                          </m:r>
                          <m:r>
                            <a:rPr lang="en-US" sz="1600" b="0" i="1" smtClean="0">
                              <a:latin typeface="Cambria Math" panose="02040503050406030204" pitchFamily="18" charset="0"/>
                            </a:rPr>
                            <m:t>+3</m:t>
                          </m:r>
                          <m:r>
                            <a:rPr lang="en-US" sz="1600" b="0" i="1" smtClean="0">
                              <a:latin typeface="Cambria Math" panose="02040503050406030204" pitchFamily="18" charset="0"/>
                            </a:rPr>
                            <m:t>𝑦</m:t>
                          </m:r>
                        </m:e>
                      </m:func>
                    </m:oMath>
                  </m:oMathPara>
                </a14:m>
                <a:endParaRPr lang="en-US" sz="1600" b="0" i="1" dirty="0">
                  <a:latin typeface="Cambria Math" panose="02040503050406030204" pitchFamily="18" charset="0"/>
                </a:endParaRPr>
              </a:p>
              <a:p>
                <a:pPr algn="ctr"/>
                <a:r>
                  <a:rPr lang="en-US" sz="1600" b="0" dirty="0" err="1"/>
                  <a:t>s.t.</a:t>
                </a:r>
                <a:r>
                  <a:rPr lang="en-US" sz="1600" b="0" dirty="0"/>
                  <a: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a14:m>
                <a:endParaRPr lang="en-US" sz="1600" b="0" dirty="0"/>
              </a:p>
              <a:p>
                <a:pPr algn="ctr"/>
                <a:r>
                  <a:rPr lang="en-US" sz="1600" b="0" dirty="0"/>
                  <a:t>      </a:t>
                </a:r>
                <a14:m>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a14:m>
                <a:endParaRPr lang="en-US" sz="1600" dirty="0"/>
              </a:p>
            </p:txBody>
          </p:sp>
        </mc:Choice>
        <mc:Fallback xmlns="">
          <p:sp>
            <p:nvSpPr>
              <p:cNvPr id="8" name="TextBox 7">
                <a:extLst>
                  <a:ext uri="{FF2B5EF4-FFF2-40B4-BE49-F238E27FC236}">
                    <a16:creationId xmlns:a16="http://schemas.microsoft.com/office/drawing/2014/main" id="{CB8AE65E-EC36-1265-8E04-51B1185AFF13}"/>
                  </a:ext>
                </a:extLst>
              </p:cNvPr>
              <p:cNvSpPr txBox="1">
                <a:spLocks noRot="1" noChangeAspect="1" noMove="1" noResize="1" noEditPoints="1" noAdjustHandles="1" noChangeArrowheads="1" noChangeShapeType="1" noTextEdit="1"/>
              </p:cNvSpPr>
              <p:nvPr/>
            </p:nvSpPr>
            <p:spPr>
              <a:xfrm>
                <a:off x="4038600" y="4806893"/>
                <a:ext cx="2282070" cy="1323439"/>
              </a:xfrm>
              <a:prstGeom prst="rect">
                <a:avLst/>
              </a:prstGeom>
              <a:blipFill>
                <a:blip r:embed="rId5"/>
                <a:stretch>
                  <a:fillRect t="-94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117978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000-FC84-FC29-B7EA-CC14F2ACB68E}"/>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4922CE81-38D7-3A6C-BE81-462190024D91}"/>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B209B6-1C5F-D8E2-B831-9550EB3D7D56}"/>
                  </a:ext>
                </a:extLst>
              </p:cNvPr>
              <p:cNvSpPr txBox="1"/>
              <p:nvPr/>
            </p:nvSpPr>
            <p:spPr>
              <a:xfrm>
                <a:off x="1251678" y="1520190"/>
                <a:ext cx="3567973" cy="1754326"/>
              </a:xfrm>
              <a:prstGeom prst="rect">
                <a:avLst/>
              </a:prstGeom>
              <a:no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m:oMathPara>
                </a14:m>
                <a:endParaRPr lang="en-US" dirty="0"/>
              </a:p>
              <a:p>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𝑉</m:t>
                    </m:r>
                  </m:oMath>
                </a14:m>
                <a:r>
                  <a:rPr lang="en-US" dirty="0"/>
                  <a:t>: Matrix of all eigenvectors stacked horizontally</a:t>
                </a:r>
              </a:p>
              <a:p>
                <a:pPr marL="285750" indent="-28575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Λ</m:t>
                    </m:r>
                  </m:oMath>
                </a14:m>
                <a:r>
                  <a:rPr lang="en-US" dirty="0"/>
                  <a:t>: Diagonal matrix of eigenvalues</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a14:m>
                <a:r>
                  <a:rPr lang="en-US" dirty="0"/>
                  <a:t>: Inverse of </a:t>
                </a:r>
                <a14:m>
                  <m:oMath xmlns:m="http://schemas.openxmlformats.org/officeDocument/2006/math">
                    <m:r>
                      <a:rPr lang="en-US" b="0" i="1" smtClean="0">
                        <a:latin typeface="Cambria Math" panose="02040503050406030204" pitchFamily="18" charset="0"/>
                      </a:rPr>
                      <m:t>𝑉</m:t>
                    </m:r>
                  </m:oMath>
                </a14:m>
                <a:endParaRPr lang="en-US" dirty="0"/>
              </a:p>
            </p:txBody>
          </p:sp>
        </mc:Choice>
        <mc:Fallback>
          <p:sp>
            <p:nvSpPr>
              <p:cNvPr id="5" name="TextBox 4">
                <a:extLst>
                  <a:ext uri="{FF2B5EF4-FFF2-40B4-BE49-F238E27FC236}">
                    <a16:creationId xmlns:a16="http://schemas.microsoft.com/office/drawing/2014/main" id="{03B209B6-1C5F-D8E2-B831-9550EB3D7D56}"/>
                  </a:ext>
                </a:extLst>
              </p:cNvPr>
              <p:cNvSpPr txBox="1">
                <a:spLocks noRot="1" noChangeAspect="1" noMove="1" noResize="1" noEditPoints="1" noAdjustHandles="1" noChangeArrowheads="1" noChangeShapeType="1" noTextEdit="1"/>
              </p:cNvSpPr>
              <p:nvPr/>
            </p:nvSpPr>
            <p:spPr>
              <a:xfrm>
                <a:off x="1251678" y="1520190"/>
                <a:ext cx="3567973" cy="1754326"/>
              </a:xfrm>
              <a:prstGeom prst="rect">
                <a:avLst/>
              </a:prstGeom>
              <a:blipFill>
                <a:blip r:embed="rId2"/>
                <a:stretch>
                  <a:fillRect l="-704" b="-3571"/>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06622A-FABD-4DDA-31F1-3B34F48F6079}"/>
                  </a:ext>
                </a:extLst>
              </p:cNvPr>
              <p:cNvSpPr txBox="1"/>
              <p:nvPr/>
            </p:nvSpPr>
            <p:spPr>
              <a:xfrm>
                <a:off x="1251678" y="3895933"/>
                <a:ext cx="6212112" cy="1858329"/>
              </a:xfrm>
              <a:prstGeom prst="rect">
                <a:avLst/>
              </a:prstGeom>
              <a:noFill/>
              <a:ln>
                <a:solidFill>
                  <a:schemeClr val="tx1"/>
                </a:solidFill>
              </a:ln>
            </p:spPr>
            <p:txBody>
              <a:bodyPr wrap="square" rtlCol="0">
                <a:spAutoFit/>
              </a:bodyPr>
              <a:lstStyle/>
              <a:p>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a14:m>
                <a:r>
                  <a:rPr lang="en-US" dirty="0"/>
                  <a:t>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0.5</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dirty="0"/>
              </a:p>
              <a:p>
                <a:endParaRPr lang="en-US" dirty="0"/>
              </a:p>
              <a:p>
                <a:pP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−0.7071</m:t>
                              </m:r>
                            </m:e>
                            <m:e>
                              <m:r>
                                <a:rPr lang="en-US" b="0" i="1" smtClean="0">
                                  <a:latin typeface="Cambria Math" panose="02040503050406030204" pitchFamily="18" charset="0"/>
                                </a:rPr>
                                <m:t>−0.5547</m:t>
                              </m:r>
                            </m:e>
                          </m:mr>
                          <m:mr>
                            <m:e>
                              <m:r>
                                <a:rPr lang="en-US" b="0" i="1" smtClean="0">
                                  <a:latin typeface="Cambria Math" panose="02040503050406030204" pitchFamily="18" charset="0"/>
                                </a:rPr>
                                <m:t>0.7071</m:t>
                              </m:r>
                            </m:e>
                            <m:e>
                              <m:r>
                                <a:rPr lang="en-US" b="0" i="1" smtClean="0">
                                  <a:latin typeface="Cambria Math" panose="02040503050406030204" pitchFamily="18" charset="0"/>
                                </a:rPr>
                                <m:t>−0.8321</m:t>
                              </m:r>
                            </m:e>
                          </m:mr>
                        </m:m>
                      </m:e>
                    </m:d>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−0.8485</m:t>
                              </m:r>
                            </m:e>
                            <m:e>
                              <m:r>
                                <a:rPr lang="en-US" b="0" i="1" smtClean="0">
                                  <a:latin typeface="Cambria Math" panose="02040503050406030204" pitchFamily="18" charset="0"/>
                                </a:rPr>
                                <m:t>0.5657</m:t>
                              </m:r>
                            </m:e>
                          </m:mr>
                          <m:mr>
                            <m:e>
                              <m:r>
                                <a:rPr lang="en-US" b="0" i="1" smtClean="0">
                                  <a:latin typeface="Cambria Math" panose="02040503050406030204" pitchFamily="18" charset="0"/>
                                </a:rPr>
                                <m:t>−0.7211</m:t>
                              </m:r>
                            </m:e>
                            <m:e>
                              <m:r>
                                <a:rPr lang="en-US" b="0" i="1" smtClean="0">
                                  <a:latin typeface="Cambria Math" panose="02040503050406030204" pitchFamily="18" charset="0"/>
                                </a:rPr>
                                <m:t>−0.7211</m:t>
                              </m:r>
                            </m:e>
                          </m:mr>
                        </m:m>
                      </m:e>
                    </m:d>
                  </m:oMath>
                </a14:m>
                <a:endParaRPr lang="en-US" dirty="0"/>
              </a:p>
              <a:p>
                <a:pPr/>
                <a:endParaRPr lang="en-US" dirty="0"/>
              </a:p>
              <a:p>
                <a:pPr/>
                <a:r>
                  <a:rPr lang="en-US" dirty="0"/>
                  <a:t>Can verify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6" name="TextBox 5">
                <a:extLst>
                  <a:ext uri="{FF2B5EF4-FFF2-40B4-BE49-F238E27FC236}">
                    <a16:creationId xmlns:a16="http://schemas.microsoft.com/office/drawing/2014/main" id="{2C06622A-FABD-4DDA-31F1-3B34F48F6079}"/>
                  </a:ext>
                </a:extLst>
              </p:cNvPr>
              <p:cNvSpPr txBox="1">
                <a:spLocks noRot="1" noChangeAspect="1" noMove="1" noResize="1" noEditPoints="1" noAdjustHandles="1" noChangeArrowheads="1" noChangeShapeType="1" noTextEdit="1"/>
              </p:cNvSpPr>
              <p:nvPr/>
            </p:nvSpPr>
            <p:spPr>
              <a:xfrm>
                <a:off x="1251678" y="3895933"/>
                <a:ext cx="6212112" cy="1858329"/>
              </a:xfrm>
              <a:prstGeom prst="rect">
                <a:avLst/>
              </a:prstGeom>
              <a:blipFill>
                <a:blip r:embed="rId3"/>
                <a:stretch>
                  <a:fillRect l="-611" b="-3378"/>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E541A61-3415-932D-C14C-C69511424DE6}"/>
                  </a:ext>
                </a:extLst>
              </p:cNvPr>
              <p:cNvSpPr txBox="1"/>
              <p:nvPr/>
            </p:nvSpPr>
            <p:spPr>
              <a:xfrm>
                <a:off x="5947410" y="1520190"/>
                <a:ext cx="5619750" cy="926407"/>
              </a:xfrm>
              <a:prstGeom prst="rect">
                <a:avLst/>
              </a:prstGeom>
              <a:noFill/>
              <a:ln>
                <a:solidFill>
                  <a:schemeClr val="tx1"/>
                </a:solidFill>
              </a:ln>
            </p:spPr>
            <p:txBody>
              <a:bodyPr wrap="square" rtlCol="0">
                <a:spAutoFit/>
              </a:bodyPr>
              <a:lstStyle/>
              <a:p>
                <a:r>
                  <a:rPr lang="en-US" dirty="0"/>
                  <a:t>How can we apply this to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5</m:t>
                        </m:r>
                      </m:sup>
                    </m:sSup>
                  </m:oMath>
                </a14:m>
                <a:r>
                  <a:rPr lang="en-US" dirty="0"/>
                  <a:t>?</a:t>
                </a:r>
              </a:p>
              <a:p>
                <a:endParaRPr lang="en-US" dirty="0"/>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oMath>
                </a14:m>
                <a:endParaRPr lang="en-US" dirty="0"/>
              </a:p>
            </p:txBody>
          </p:sp>
        </mc:Choice>
        <mc:Fallback>
          <p:sp>
            <p:nvSpPr>
              <p:cNvPr id="7" name="TextBox 6">
                <a:extLst>
                  <a:ext uri="{FF2B5EF4-FFF2-40B4-BE49-F238E27FC236}">
                    <a16:creationId xmlns:a16="http://schemas.microsoft.com/office/drawing/2014/main" id="{DE541A61-3415-932D-C14C-C69511424DE6}"/>
                  </a:ext>
                </a:extLst>
              </p:cNvPr>
              <p:cNvSpPr txBox="1">
                <a:spLocks noRot="1" noChangeAspect="1" noMove="1" noResize="1" noEditPoints="1" noAdjustHandles="1" noChangeArrowheads="1" noChangeShapeType="1" noTextEdit="1"/>
              </p:cNvSpPr>
              <p:nvPr/>
            </p:nvSpPr>
            <p:spPr>
              <a:xfrm>
                <a:off x="5947410" y="1520190"/>
                <a:ext cx="5619750" cy="926407"/>
              </a:xfrm>
              <a:prstGeom prst="rect">
                <a:avLst/>
              </a:prstGeom>
              <a:blipFill>
                <a:blip r:embed="rId4"/>
                <a:stretch>
                  <a:fillRect l="-901" t="-1351"/>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5352753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000-FC84-FC29-B7EA-CC14F2ACB68E}"/>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4922CE81-38D7-3A6C-BE81-462190024D91}"/>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B209B6-1C5F-D8E2-B831-9550EB3D7D56}"/>
                  </a:ext>
                </a:extLst>
              </p:cNvPr>
              <p:cNvSpPr txBox="1"/>
              <p:nvPr/>
            </p:nvSpPr>
            <p:spPr>
              <a:xfrm>
                <a:off x="1251678" y="1520190"/>
                <a:ext cx="3567973" cy="1754326"/>
              </a:xfrm>
              <a:prstGeom prst="rect">
                <a:avLst/>
              </a:prstGeom>
              <a:no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m:oMathPara>
                </a14:m>
                <a:endParaRPr lang="en-US" dirty="0"/>
              </a:p>
              <a:p>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𝑉</m:t>
                    </m:r>
                  </m:oMath>
                </a14:m>
                <a:r>
                  <a:rPr lang="en-US" dirty="0"/>
                  <a:t>: Matrix of all eigenvectors stacked horizontally</a:t>
                </a:r>
              </a:p>
              <a:p>
                <a:pPr marL="285750" indent="-28575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Λ</m:t>
                    </m:r>
                  </m:oMath>
                </a14:m>
                <a:r>
                  <a:rPr lang="en-US" dirty="0"/>
                  <a:t>: Diagonal matrix of eigenvalues</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a14:m>
                <a:r>
                  <a:rPr lang="en-US" dirty="0"/>
                  <a:t>: Inverse of </a:t>
                </a:r>
                <a14:m>
                  <m:oMath xmlns:m="http://schemas.openxmlformats.org/officeDocument/2006/math">
                    <m:r>
                      <a:rPr lang="en-US" b="0" i="1" smtClean="0">
                        <a:latin typeface="Cambria Math" panose="02040503050406030204" pitchFamily="18" charset="0"/>
                      </a:rPr>
                      <m:t>𝑉</m:t>
                    </m:r>
                  </m:oMath>
                </a14:m>
                <a:endParaRPr lang="en-US" dirty="0"/>
              </a:p>
            </p:txBody>
          </p:sp>
        </mc:Choice>
        <mc:Fallback>
          <p:sp>
            <p:nvSpPr>
              <p:cNvPr id="5" name="TextBox 4">
                <a:extLst>
                  <a:ext uri="{FF2B5EF4-FFF2-40B4-BE49-F238E27FC236}">
                    <a16:creationId xmlns:a16="http://schemas.microsoft.com/office/drawing/2014/main" id="{03B209B6-1C5F-D8E2-B831-9550EB3D7D56}"/>
                  </a:ext>
                </a:extLst>
              </p:cNvPr>
              <p:cNvSpPr txBox="1">
                <a:spLocks noRot="1" noChangeAspect="1" noMove="1" noResize="1" noEditPoints="1" noAdjustHandles="1" noChangeArrowheads="1" noChangeShapeType="1" noTextEdit="1"/>
              </p:cNvSpPr>
              <p:nvPr/>
            </p:nvSpPr>
            <p:spPr>
              <a:xfrm>
                <a:off x="1251678" y="1520190"/>
                <a:ext cx="3567973" cy="1754326"/>
              </a:xfrm>
              <a:prstGeom prst="rect">
                <a:avLst/>
              </a:prstGeom>
              <a:blipFill>
                <a:blip r:embed="rId2"/>
                <a:stretch>
                  <a:fillRect l="-704" b="-3571"/>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06622A-FABD-4DDA-31F1-3B34F48F6079}"/>
                  </a:ext>
                </a:extLst>
              </p:cNvPr>
              <p:cNvSpPr txBox="1"/>
              <p:nvPr/>
            </p:nvSpPr>
            <p:spPr>
              <a:xfrm>
                <a:off x="1251678" y="3895933"/>
                <a:ext cx="6212112" cy="1858329"/>
              </a:xfrm>
              <a:prstGeom prst="rect">
                <a:avLst/>
              </a:prstGeom>
              <a:noFill/>
              <a:ln>
                <a:solidFill>
                  <a:schemeClr val="tx1"/>
                </a:solidFill>
              </a:ln>
            </p:spPr>
            <p:txBody>
              <a:bodyPr wrap="square" rtlCol="0">
                <a:spAutoFit/>
              </a:bodyPr>
              <a:lstStyle/>
              <a:p>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a14:m>
                <a:r>
                  <a:rPr lang="en-US" dirty="0"/>
                  <a:t>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0.5</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dirty="0"/>
              </a:p>
              <a:p>
                <a:endParaRPr lang="en-US" dirty="0"/>
              </a:p>
              <a:p>
                <a:pP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−0.7071</m:t>
                              </m:r>
                            </m:e>
                            <m:e>
                              <m:r>
                                <a:rPr lang="en-US" b="0" i="1" smtClean="0">
                                  <a:latin typeface="Cambria Math" panose="02040503050406030204" pitchFamily="18" charset="0"/>
                                </a:rPr>
                                <m:t>−0.5547</m:t>
                              </m:r>
                            </m:e>
                          </m:mr>
                          <m:mr>
                            <m:e>
                              <m:r>
                                <a:rPr lang="en-US" b="0" i="1" smtClean="0">
                                  <a:latin typeface="Cambria Math" panose="02040503050406030204" pitchFamily="18" charset="0"/>
                                </a:rPr>
                                <m:t>0.7071</m:t>
                              </m:r>
                            </m:e>
                            <m:e>
                              <m:r>
                                <a:rPr lang="en-US" b="0" i="1" smtClean="0">
                                  <a:latin typeface="Cambria Math" panose="02040503050406030204" pitchFamily="18" charset="0"/>
                                </a:rPr>
                                <m:t>−0.8321</m:t>
                              </m:r>
                            </m:e>
                          </m:mr>
                        </m:m>
                      </m:e>
                    </m:d>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−0.8485</m:t>
                              </m:r>
                            </m:e>
                            <m:e>
                              <m:r>
                                <a:rPr lang="en-US" b="0" i="1" smtClean="0">
                                  <a:latin typeface="Cambria Math" panose="02040503050406030204" pitchFamily="18" charset="0"/>
                                </a:rPr>
                                <m:t>0.5657</m:t>
                              </m:r>
                            </m:e>
                          </m:mr>
                          <m:mr>
                            <m:e>
                              <m:r>
                                <a:rPr lang="en-US" b="0" i="1" smtClean="0">
                                  <a:latin typeface="Cambria Math" panose="02040503050406030204" pitchFamily="18" charset="0"/>
                                </a:rPr>
                                <m:t>−0.7211</m:t>
                              </m:r>
                            </m:e>
                            <m:e>
                              <m:r>
                                <a:rPr lang="en-US" b="0" i="1" smtClean="0">
                                  <a:latin typeface="Cambria Math" panose="02040503050406030204" pitchFamily="18" charset="0"/>
                                </a:rPr>
                                <m:t>−0.7211</m:t>
                              </m:r>
                            </m:e>
                          </m:mr>
                        </m:m>
                      </m:e>
                    </m:d>
                  </m:oMath>
                </a14:m>
                <a:endParaRPr lang="en-US" dirty="0"/>
              </a:p>
              <a:p>
                <a:pPr/>
                <a:endParaRPr lang="en-US" dirty="0"/>
              </a:p>
              <a:p>
                <a:pPr/>
                <a:r>
                  <a:rPr lang="en-US" dirty="0"/>
                  <a:t>Can verify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6" name="TextBox 5">
                <a:extLst>
                  <a:ext uri="{FF2B5EF4-FFF2-40B4-BE49-F238E27FC236}">
                    <a16:creationId xmlns:a16="http://schemas.microsoft.com/office/drawing/2014/main" id="{2C06622A-FABD-4DDA-31F1-3B34F48F6079}"/>
                  </a:ext>
                </a:extLst>
              </p:cNvPr>
              <p:cNvSpPr txBox="1">
                <a:spLocks noRot="1" noChangeAspect="1" noMove="1" noResize="1" noEditPoints="1" noAdjustHandles="1" noChangeArrowheads="1" noChangeShapeType="1" noTextEdit="1"/>
              </p:cNvSpPr>
              <p:nvPr/>
            </p:nvSpPr>
            <p:spPr>
              <a:xfrm>
                <a:off x="1251678" y="3895933"/>
                <a:ext cx="6212112" cy="1858329"/>
              </a:xfrm>
              <a:prstGeom prst="rect">
                <a:avLst/>
              </a:prstGeom>
              <a:blipFill>
                <a:blip r:embed="rId3"/>
                <a:stretch>
                  <a:fillRect l="-611" b="-3378"/>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E541A61-3415-932D-C14C-C69511424DE6}"/>
                  </a:ext>
                </a:extLst>
              </p:cNvPr>
              <p:cNvSpPr txBox="1"/>
              <p:nvPr/>
            </p:nvSpPr>
            <p:spPr>
              <a:xfrm>
                <a:off x="5947410" y="1520190"/>
                <a:ext cx="5619750" cy="1203406"/>
              </a:xfrm>
              <a:prstGeom prst="rect">
                <a:avLst/>
              </a:prstGeom>
              <a:noFill/>
              <a:ln>
                <a:solidFill>
                  <a:schemeClr val="tx1"/>
                </a:solidFill>
              </a:ln>
            </p:spPr>
            <p:txBody>
              <a:bodyPr wrap="square" rtlCol="0">
                <a:spAutoFit/>
              </a:bodyPr>
              <a:lstStyle/>
              <a:p>
                <a:r>
                  <a:rPr lang="en-US" dirty="0"/>
                  <a:t>How can we apply this to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5</m:t>
                        </m:r>
                      </m:sup>
                    </m:sSup>
                  </m:oMath>
                </a14:m>
                <a:r>
                  <a:rPr lang="en-US" dirty="0"/>
                  <a:t>?</a:t>
                </a:r>
              </a:p>
              <a:p>
                <a:endParaRPr lang="en-US" dirty="0"/>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7" name="TextBox 6">
                <a:extLst>
                  <a:ext uri="{FF2B5EF4-FFF2-40B4-BE49-F238E27FC236}">
                    <a16:creationId xmlns:a16="http://schemas.microsoft.com/office/drawing/2014/main" id="{DE541A61-3415-932D-C14C-C69511424DE6}"/>
                  </a:ext>
                </a:extLst>
              </p:cNvPr>
              <p:cNvSpPr txBox="1">
                <a:spLocks noRot="1" noChangeAspect="1" noMove="1" noResize="1" noEditPoints="1" noAdjustHandles="1" noChangeArrowheads="1" noChangeShapeType="1" noTextEdit="1"/>
              </p:cNvSpPr>
              <p:nvPr/>
            </p:nvSpPr>
            <p:spPr>
              <a:xfrm>
                <a:off x="5947410" y="1520190"/>
                <a:ext cx="5619750" cy="1203406"/>
              </a:xfrm>
              <a:prstGeom prst="rect">
                <a:avLst/>
              </a:prstGeom>
              <a:blipFill>
                <a:blip r:embed="rId4"/>
                <a:stretch>
                  <a:fillRect l="-901" t="-1031" b="-309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777935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000-FC84-FC29-B7EA-CC14F2ACB68E}"/>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4922CE81-38D7-3A6C-BE81-462190024D91}"/>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B209B6-1C5F-D8E2-B831-9550EB3D7D56}"/>
                  </a:ext>
                </a:extLst>
              </p:cNvPr>
              <p:cNvSpPr txBox="1"/>
              <p:nvPr/>
            </p:nvSpPr>
            <p:spPr>
              <a:xfrm>
                <a:off x="1251678" y="1520190"/>
                <a:ext cx="3567973" cy="1754326"/>
              </a:xfrm>
              <a:prstGeom prst="rect">
                <a:avLst/>
              </a:prstGeom>
              <a:no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m:oMathPara>
                </a14:m>
                <a:endParaRPr lang="en-US" dirty="0"/>
              </a:p>
              <a:p>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𝑉</m:t>
                    </m:r>
                  </m:oMath>
                </a14:m>
                <a:r>
                  <a:rPr lang="en-US" dirty="0"/>
                  <a:t>: Matrix of all eigenvectors stacked horizontally</a:t>
                </a:r>
              </a:p>
              <a:p>
                <a:pPr marL="285750" indent="-28575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Λ</m:t>
                    </m:r>
                  </m:oMath>
                </a14:m>
                <a:r>
                  <a:rPr lang="en-US" dirty="0"/>
                  <a:t>: Diagonal matrix of eigenvalues</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a14:m>
                <a:r>
                  <a:rPr lang="en-US" dirty="0"/>
                  <a:t>: Inverse of </a:t>
                </a:r>
                <a14:m>
                  <m:oMath xmlns:m="http://schemas.openxmlformats.org/officeDocument/2006/math">
                    <m:r>
                      <a:rPr lang="en-US" b="0" i="1" smtClean="0">
                        <a:latin typeface="Cambria Math" panose="02040503050406030204" pitchFamily="18" charset="0"/>
                      </a:rPr>
                      <m:t>𝑉</m:t>
                    </m:r>
                  </m:oMath>
                </a14:m>
                <a:endParaRPr lang="en-US" dirty="0"/>
              </a:p>
            </p:txBody>
          </p:sp>
        </mc:Choice>
        <mc:Fallback>
          <p:sp>
            <p:nvSpPr>
              <p:cNvPr id="5" name="TextBox 4">
                <a:extLst>
                  <a:ext uri="{FF2B5EF4-FFF2-40B4-BE49-F238E27FC236}">
                    <a16:creationId xmlns:a16="http://schemas.microsoft.com/office/drawing/2014/main" id="{03B209B6-1C5F-D8E2-B831-9550EB3D7D56}"/>
                  </a:ext>
                </a:extLst>
              </p:cNvPr>
              <p:cNvSpPr txBox="1">
                <a:spLocks noRot="1" noChangeAspect="1" noMove="1" noResize="1" noEditPoints="1" noAdjustHandles="1" noChangeArrowheads="1" noChangeShapeType="1" noTextEdit="1"/>
              </p:cNvSpPr>
              <p:nvPr/>
            </p:nvSpPr>
            <p:spPr>
              <a:xfrm>
                <a:off x="1251678" y="1520190"/>
                <a:ext cx="3567973" cy="1754326"/>
              </a:xfrm>
              <a:prstGeom prst="rect">
                <a:avLst/>
              </a:prstGeom>
              <a:blipFill>
                <a:blip r:embed="rId2"/>
                <a:stretch>
                  <a:fillRect l="-704" b="-3571"/>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06622A-FABD-4DDA-31F1-3B34F48F6079}"/>
                  </a:ext>
                </a:extLst>
              </p:cNvPr>
              <p:cNvSpPr txBox="1"/>
              <p:nvPr/>
            </p:nvSpPr>
            <p:spPr>
              <a:xfrm>
                <a:off x="1251678" y="3895933"/>
                <a:ext cx="6212112" cy="1858329"/>
              </a:xfrm>
              <a:prstGeom prst="rect">
                <a:avLst/>
              </a:prstGeom>
              <a:noFill/>
              <a:ln>
                <a:solidFill>
                  <a:schemeClr val="tx1"/>
                </a:solidFill>
              </a:ln>
            </p:spPr>
            <p:txBody>
              <a:bodyPr wrap="square" rtlCol="0">
                <a:spAutoFit/>
              </a:bodyPr>
              <a:lstStyle/>
              <a:p>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a14:m>
                <a:r>
                  <a:rPr lang="en-US" dirty="0"/>
                  <a:t>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0.5</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dirty="0"/>
              </a:p>
              <a:p>
                <a:endParaRPr lang="en-US" dirty="0"/>
              </a:p>
              <a:p>
                <a:pP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−0.7071</m:t>
                              </m:r>
                            </m:e>
                            <m:e>
                              <m:r>
                                <a:rPr lang="en-US" b="0" i="1" smtClean="0">
                                  <a:latin typeface="Cambria Math" panose="02040503050406030204" pitchFamily="18" charset="0"/>
                                </a:rPr>
                                <m:t>−0.5547</m:t>
                              </m:r>
                            </m:e>
                          </m:mr>
                          <m:mr>
                            <m:e>
                              <m:r>
                                <a:rPr lang="en-US" b="0" i="1" smtClean="0">
                                  <a:latin typeface="Cambria Math" panose="02040503050406030204" pitchFamily="18" charset="0"/>
                                </a:rPr>
                                <m:t>0.7071</m:t>
                              </m:r>
                            </m:e>
                            <m:e>
                              <m:r>
                                <a:rPr lang="en-US" b="0" i="1" smtClean="0">
                                  <a:latin typeface="Cambria Math" panose="02040503050406030204" pitchFamily="18" charset="0"/>
                                </a:rPr>
                                <m:t>−0.8321</m:t>
                              </m:r>
                            </m:e>
                          </m:mr>
                        </m:m>
                      </m:e>
                    </m:d>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−0.8485</m:t>
                              </m:r>
                            </m:e>
                            <m:e>
                              <m:r>
                                <a:rPr lang="en-US" b="0" i="1" smtClean="0">
                                  <a:latin typeface="Cambria Math" panose="02040503050406030204" pitchFamily="18" charset="0"/>
                                </a:rPr>
                                <m:t>0.5657</m:t>
                              </m:r>
                            </m:e>
                          </m:mr>
                          <m:mr>
                            <m:e>
                              <m:r>
                                <a:rPr lang="en-US" b="0" i="1" smtClean="0">
                                  <a:latin typeface="Cambria Math" panose="02040503050406030204" pitchFamily="18" charset="0"/>
                                </a:rPr>
                                <m:t>−0.7211</m:t>
                              </m:r>
                            </m:e>
                            <m:e>
                              <m:r>
                                <a:rPr lang="en-US" b="0" i="1" smtClean="0">
                                  <a:latin typeface="Cambria Math" panose="02040503050406030204" pitchFamily="18" charset="0"/>
                                </a:rPr>
                                <m:t>−0.7211</m:t>
                              </m:r>
                            </m:e>
                          </m:mr>
                        </m:m>
                      </m:e>
                    </m:d>
                  </m:oMath>
                </a14:m>
                <a:endParaRPr lang="en-US" dirty="0"/>
              </a:p>
              <a:p>
                <a:pPr/>
                <a:endParaRPr lang="en-US" dirty="0"/>
              </a:p>
              <a:p>
                <a:pPr/>
                <a:r>
                  <a:rPr lang="en-US" dirty="0"/>
                  <a:t>Can verify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6" name="TextBox 5">
                <a:extLst>
                  <a:ext uri="{FF2B5EF4-FFF2-40B4-BE49-F238E27FC236}">
                    <a16:creationId xmlns:a16="http://schemas.microsoft.com/office/drawing/2014/main" id="{2C06622A-FABD-4DDA-31F1-3B34F48F6079}"/>
                  </a:ext>
                </a:extLst>
              </p:cNvPr>
              <p:cNvSpPr txBox="1">
                <a:spLocks noRot="1" noChangeAspect="1" noMove="1" noResize="1" noEditPoints="1" noAdjustHandles="1" noChangeArrowheads="1" noChangeShapeType="1" noTextEdit="1"/>
              </p:cNvSpPr>
              <p:nvPr/>
            </p:nvSpPr>
            <p:spPr>
              <a:xfrm>
                <a:off x="1251678" y="3895933"/>
                <a:ext cx="6212112" cy="1858329"/>
              </a:xfrm>
              <a:prstGeom prst="rect">
                <a:avLst/>
              </a:prstGeom>
              <a:blipFill>
                <a:blip r:embed="rId3"/>
                <a:stretch>
                  <a:fillRect l="-611" b="-3378"/>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E541A61-3415-932D-C14C-C69511424DE6}"/>
                  </a:ext>
                </a:extLst>
              </p:cNvPr>
              <p:cNvSpPr txBox="1"/>
              <p:nvPr/>
            </p:nvSpPr>
            <p:spPr>
              <a:xfrm>
                <a:off x="5947410" y="1520190"/>
                <a:ext cx="5619750" cy="1480405"/>
              </a:xfrm>
              <a:prstGeom prst="rect">
                <a:avLst/>
              </a:prstGeom>
              <a:noFill/>
              <a:ln>
                <a:solidFill>
                  <a:schemeClr val="tx1"/>
                </a:solidFill>
              </a:ln>
            </p:spPr>
            <p:txBody>
              <a:bodyPr wrap="square" rtlCol="0">
                <a:spAutoFit/>
              </a:bodyPr>
              <a:lstStyle/>
              <a:p>
                <a:r>
                  <a:rPr lang="en-US" dirty="0"/>
                  <a:t>How can we apply this to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5</m:t>
                        </m:r>
                      </m:sup>
                    </m:sSup>
                  </m:oMath>
                </a14:m>
                <a:r>
                  <a:rPr lang="en-US" dirty="0"/>
                  <a:t>?</a:t>
                </a:r>
              </a:p>
              <a:p>
                <a:endParaRPr lang="en-US" dirty="0"/>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0"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𝑉</m:t>
                        </m:r>
                      </m:e>
                    </m:d>
                    <m:r>
                      <a:rPr lang="en-US" b="0" i="0"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𝑉</m:t>
                        </m:r>
                      </m:e>
                    </m:d>
                    <m:r>
                      <a:rPr lang="en-US" b="0" i="0"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0"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 </m:t>
                        </m:r>
                        <m:r>
                          <a:rPr lang="en-US" i="1">
                            <a:latin typeface="Cambria Math" panose="02040503050406030204" pitchFamily="18" charset="0"/>
                          </a:rPr>
                          <m:t>𝑉</m:t>
                        </m:r>
                      </m:e>
                    </m:d>
                    <m:r>
                      <a:rPr lang="en-US" b="0" i="1"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 </m:t>
                    </m:r>
                    <m:r>
                      <a:rPr lang="en-US" i="1">
                        <a:latin typeface="Cambria Math" panose="02040503050406030204" pitchFamily="18" charset="0"/>
                      </a:rPr>
                      <m:t>𝑉</m:t>
                    </m:r>
                    <m:r>
                      <a:rPr lang="en-US" b="0" i="1" smtClean="0">
                        <a:latin typeface="Cambria Math" panose="02040503050406030204" pitchFamily="18" charset="0"/>
                      </a:rPr>
                      <m:t>)</m:t>
                    </m:r>
                    <m:r>
                      <a:rPr lang="en-US" b="0" i="0" smtClean="0">
                        <a:latin typeface="Cambria Math" panose="02040503050406030204" pitchFamily="18" charset="0"/>
                      </a:rPr>
                      <m:t> </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7" name="TextBox 6">
                <a:extLst>
                  <a:ext uri="{FF2B5EF4-FFF2-40B4-BE49-F238E27FC236}">
                    <a16:creationId xmlns:a16="http://schemas.microsoft.com/office/drawing/2014/main" id="{DE541A61-3415-932D-C14C-C69511424DE6}"/>
                  </a:ext>
                </a:extLst>
              </p:cNvPr>
              <p:cNvSpPr txBox="1">
                <a:spLocks noRot="1" noChangeAspect="1" noMove="1" noResize="1" noEditPoints="1" noAdjustHandles="1" noChangeArrowheads="1" noChangeShapeType="1" noTextEdit="1"/>
              </p:cNvSpPr>
              <p:nvPr/>
            </p:nvSpPr>
            <p:spPr>
              <a:xfrm>
                <a:off x="5947410" y="1520190"/>
                <a:ext cx="5619750" cy="1480405"/>
              </a:xfrm>
              <a:prstGeom prst="rect">
                <a:avLst/>
              </a:prstGeom>
              <a:blipFill>
                <a:blip r:embed="rId4"/>
                <a:stretch>
                  <a:fillRect l="-901" t="-847" b="-339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1673943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000-FC84-FC29-B7EA-CC14F2ACB68E}"/>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4922CE81-38D7-3A6C-BE81-462190024D91}"/>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B209B6-1C5F-D8E2-B831-9550EB3D7D56}"/>
                  </a:ext>
                </a:extLst>
              </p:cNvPr>
              <p:cNvSpPr txBox="1"/>
              <p:nvPr/>
            </p:nvSpPr>
            <p:spPr>
              <a:xfrm>
                <a:off x="1251678" y="1520190"/>
                <a:ext cx="3567973" cy="1754326"/>
              </a:xfrm>
              <a:prstGeom prst="rect">
                <a:avLst/>
              </a:prstGeom>
              <a:no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m:oMathPara>
                </a14:m>
                <a:endParaRPr lang="en-US" dirty="0"/>
              </a:p>
              <a:p>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𝑉</m:t>
                    </m:r>
                  </m:oMath>
                </a14:m>
                <a:r>
                  <a:rPr lang="en-US" dirty="0"/>
                  <a:t>: Matrix of all eigenvectors stacked horizontally</a:t>
                </a:r>
              </a:p>
              <a:p>
                <a:pPr marL="285750" indent="-28575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Λ</m:t>
                    </m:r>
                  </m:oMath>
                </a14:m>
                <a:r>
                  <a:rPr lang="en-US" dirty="0"/>
                  <a:t>: Diagonal matrix of eigenvalues</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a14:m>
                <a:r>
                  <a:rPr lang="en-US" dirty="0"/>
                  <a:t>: Inverse of </a:t>
                </a:r>
                <a14:m>
                  <m:oMath xmlns:m="http://schemas.openxmlformats.org/officeDocument/2006/math">
                    <m:r>
                      <a:rPr lang="en-US" b="0" i="1" smtClean="0">
                        <a:latin typeface="Cambria Math" panose="02040503050406030204" pitchFamily="18" charset="0"/>
                      </a:rPr>
                      <m:t>𝑉</m:t>
                    </m:r>
                  </m:oMath>
                </a14:m>
                <a:endParaRPr lang="en-US" dirty="0"/>
              </a:p>
            </p:txBody>
          </p:sp>
        </mc:Choice>
        <mc:Fallback>
          <p:sp>
            <p:nvSpPr>
              <p:cNvPr id="5" name="TextBox 4">
                <a:extLst>
                  <a:ext uri="{FF2B5EF4-FFF2-40B4-BE49-F238E27FC236}">
                    <a16:creationId xmlns:a16="http://schemas.microsoft.com/office/drawing/2014/main" id="{03B209B6-1C5F-D8E2-B831-9550EB3D7D56}"/>
                  </a:ext>
                </a:extLst>
              </p:cNvPr>
              <p:cNvSpPr txBox="1">
                <a:spLocks noRot="1" noChangeAspect="1" noMove="1" noResize="1" noEditPoints="1" noAdjustHandles="1" noChangeArrowheads="1" noChangeShapeType="1" noTextEdit="1"/>
              </p:cNvSpPr>
              <p:nvPr/>
            </p:nvSpPr>
            <p:spPr>
              <a:xfrm>
                <a:off x="1251678" y="1520190"/>
                <a:ext cx="3567973" cy="1754326"/>
              </a:xfrm>
              <a:prstGeom prst="rect">
                <a:avLst/>
              </a:prstGeom>
              <a:blipFill>
                <a:blip r:embed="rId2"/>
                <a:stretch>
                  <a:fillRect l="-704" b="-3571"/>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06622A-FABD-4DDA-31F1-3B34F48F6079}"/>
                  </a:ext>
                </a:extLst>
              </p:cNvPr>
              <p:cNvSpPr txBox="1"/>
              <p:nvPr/>
            </p:nvSpPr>
            <p:spPr>
              <a:xfrm>
                <a:off x="1251678" y="3895933"/>
                <a:ext cx="6212112" cy="1858329"/>
              </a:xfrm>
              <a:prstGeom prst="rect">
                <a:avLst/>
              </a:prstGeom>
              <a:noFill/>
              <a:ln>
                <a:solidFill>
                  <a:schemeClr val="tx1"/>
                </a:solidFill>
              </a:ln>
            </p:spPr>
            <p:txBody>
              <a:bodyPr wrap="square" rtlCol="0">
                <a:spAutoFit/>
              </a:bodyPr>
              <a:lstStyle/>
              <a:p>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a14:m>
                <a:r>
                  <a:rPr lang="en-US" dirty="0"/>
                  <a:t>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0.5</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dirty="0"/>
              </a:p>
              <a:p>
                <a:endParaRPr lang="en-US" dirty="0"/>
              </a:p>
              <a:p>
                <a:pP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−0.7071</m:t>
                              </m:r>
                            </m:e>
                            <m:e>
                              <m:r>
                                <a:rPr lang="en-US" b="0" i="1" smtClean="0">
                                  <a:latin typeface="Cambria Math" panose="02040503050406030204" pitchFamily="18" charset="0"/>
                                </a:rPr>
                                <m:t>−0.5547</m:t>
                              </m:r>
                            </m:e>
                          </m:mr>
                          <m:mr>
                            <m:e>
                              <m:r>
                                <a:rPr lang="en-US" b="0" i="1" smtClean="0">
                                  <a:latin typeface="Cambria Math" panose="02040503050406030204" pitchFamily="18" charset="0"/>
                                </a:rPr>
                                <m:t>0.7071</m:t>
                              </m:r>
                            </m:e>
                            <m:e>
                              <m:r>
                                <a:rPr lang="en-US" b="0" i="1" smtClean="0">
                                  <a:latin typeface="Cambria Math" panose="02040503050406030204" pitchFamily="18" charset="0"/>
                                </a:rPr>
                                <m:t>−0.8321</m:t>
                              </m:r>
                            </m:e>
                          </m:mr>
                        </m:m>
                      </m:e>
                    </m:d>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−0.8485</m:t>
                              </m:r>
                            </m:e>
                            <m:e>
                              <m:r>
                                <a:rPr lang="en-US" b="0" i="1" smtClean="0">
                                  <a:latin typeface="Cambria Math" panose="02040503050406030204" pitchFamily="18" charset="0"/>
                                </a:rPr>
                                <m:t>0.5657</m:t>
                              </m:r>
                            </m:e>
                          </m:mr>
                          <m:mr>
                            <m:e>
                              <m:r>
                                <a:rPr lang="en-US" b="0" i="1" smtClean="0">
                                  <a:latin typeface="Cambria Math" panose="02040503050406030204" pitchFamily="18" charset="0"/>
                                </a:rPr>
                                <m:t>−0.7211</m:t>
                              </m:r>
                            </m:e>
                            <m:e>
                              <m:r>
                                <a:rPr lang="en-US" b="0" i="1" smtClean="0">
                                  <a:latin typeface="Cambria Math" panose="02040503050406030204" pitchFamily="18" charset="0"/>
                                </a:rPr>
                                <m:t>−0.7211</m:t>
                              </m:r>
                            </m:e>
                          </m:mr>
                        </m:m>
                      </m:e>
                    </m:d>
                  </m:oMath>
                </a14:m>
                <a:endParaRPr lang="en-US" dirty="0"/>
              </a:p>
              <a:p>
                <a:pPr/>
                <a:endParaRPr lang="en-US" dirty="0"/>
              </a:p>
              <a:p>
                <a:pPr/>
                <a:r>
                  <a:rPr lang="en-US" dirty="0"/>
                  <a:t>Can verify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6" name="TextBox 5">
                <a:extLst>
                  <a:ext uri="{FF2B5EF4-FFF2-40B4-BE49-F238E27FC236}">
                    <a16:creationId xmlns:a16="http://schemas.microsoft.com/office/drawing/2014/main" id="{2C06622A-FABD-4DDA-31F1-3B34F48F6079}"/>
                  </a:ext>
                </a:extLst>
              </p:cNvPr>
              <p:cNvSpPr txBox="1">
                <a:spLocks noRot="1" noChangeAspect="1" noMove="1" noResize="1" noEditPoints="1" noAdjustHandles="1" noChangeArrowheads="1" noChangeShapeType="1" noTextEdit="1"/>
              </p:cNvSpPr>
              <p:nvPr/>
            </p:nvSpPr>
            <p:spPr>
              <a:xfrm>
                <a:off x="1251678" y="3895933"/>
                <a:ext cx="6212112" cy="1858329"/>
              </a:xfrm>
              <a:prstGeom prst="rect">
                <a:avLst/>
              </a:prstGeom>
              <a:blipFill>
                <a:blip r:embed="rId3"/>
                <a:stretch>
                  <a:fillRect l="-611" b="-3378"/>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E541A61-3415-932D-C14C-C69511424DE6}"/>
                  </a:ext>
                </a:extLst>
              </p:cNvPr>
              <p:cNvSpPr txBox="1"/>
              <p:nvPr/>
            </p:nvSpPr>
            <p:spPr>
              <a:xfrm>
                <a:off x="5947410" y="1520190"/>
                <a:ext cx="5619750" cy="1757404"/>
              </a:xfrm>
              <a:prstGeom prst="rect">
                <a:avLst/>
              </a:prstGeom>
              <a:noFill/>
              <a:ln>
                <a:solidFill>
                  <a:schemeClr val="tx1"/>
                </a:solidFill>
              </a:ln>
            </p:spPr>
            <p:txBody>
              <a:bodyPr wrap="square" rtlCol="0">
                <a:spAutoFit/>
              </a:bodyPr>
              <a:lstStyle/>
              <a:p>
                <a:r>
                  <a:rPr lang="en-US" dirty="0"/>
                  <a:t>How can we apply this to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5</m:t>
                        </m:r>
                      </m:sup>
                    </m:sSup>
                  </m:oMath>
                </a14:m>
                <a:r>
                  <a:rPr lang="en-US" dirty="0"/>
                  <a:t>?</a:t>
                </a:r>
              </a:p>
              <a:p>
                <a:endParaRPr lang="en-US" dirty="0"/>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0"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𝑉</m:t>
                        </m:r>
                      </m:e>
                    </m:d>
                    <m:r>
                      <a:rPr lang="en-US" b="0" i="0"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𝑉</m:t>
                        </m:r>
                      </m:e>
                    </m:d>
                    <m:r>
                      <a:rPr lang="en-US" b="0" i="0"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0"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 </m:t>
                        </m:r>
                        <m:r>
                          <a:rPr lang="en-US" i="1">
                            <a:latin typeface="Cambria Math" panose="02040503050406030204" pitchFamily="18" charset="0"/>
                          </a:rPr>
                          <m:t>𝑉</m:t>
                        </m:r>
                      </m:e>
                    </m:d>
                    <m:r>
                      <a:rPr lang="en-US" b="0" i="1"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 </m:t>
                    </m:r>
                    <m:r>
                      <a:rPr lang="en-US" i="1">
                        <a:latin typeface="Cambria Math" panose="02040503050406030204" pitchFamily="18" charset="0"/>
                      </a:rPr>
                      <m:t>𝑉</m:t>
                    </m:r>
                    <m:r>
                      <a:rPr lang="en-US" b="0" i="1" smtClean="0">
                        <a:latin typeface="Cambria Math" panose="02040503050406030204" pitchFamily="18" charset="0"/>
                      </a:rPr>
                      <m:t>)</m:t>
                    </m:r>
                    <m:r>
                      <a:rPr lang="en-US" b="0" i="0" smtClean="0">
                        <a:latin typeface="Cambria Math" panose="02040503050406030204" pitchFamily="18" charset="0"/>
                      </a:rPr>
                      <m:t> </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m:rPr>
                        <m:sty m:val="p"/>
                      </m:rPr>
                      <a:rPr lang="en-US" smtClean="0">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7" name="TextBox 6">
                <a:extLst>
                  <a:ext uri="{FF2B5EF4-FFF2-40B4-BE49-F238E27FC236}">
                    <a16:creationId xmlns:a16="http://schemas.microsoft.com/office/drawing/2014/main" id="{DE541A61-3415-932D-C14C-C69511424DE6}"/>
                  </a:ext>
                </a:extLst>
              </p:cNvPr>
              <p:cNvSpPr txBox="1">
                <a:spLocks noRot="1" noChangeAspect="1" noMove="1" noResize="1" noEditPoints="1" noAdjustHandles="1" noChangeArrowheads="1" noChangeShapeType="1" noTextEdit="1"/>
              </p:cNvSpPr>
              <p:nvPr/>
            </p:nvSpPr>
            <p:spPr>
              <a:xfrm>
                <a:off x="5947410" y="1520190"/>
                <a:ext cx="5619750" cy="1757404"/>
              </a:xfrm>
              <a:prstGeom prst="rect">
                <a:avLst/>
              </a:prstGeom>
              <a:blipFill>
                <a:blip r:embed="rId4"/>
                <a:stretch>
                  <a:fillRect l="-901" t="-714"/>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199218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000-FC84-FC29-B7EA-CC14F2ACB68E}"/>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4922CE81-38D7-3A6C-BE81-462190024D91}"/>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B209B6-1C5F-D8E2-B831-9550EB3D7D56}"/>
                  </a:ext>
                </a:extLst>
              </p:cNvPr>
              <p:cNvSpPr txBox="1"/>
              <p:nvPr/>
            </p:nvSpPr>
            <p:spPr>
              <a:xfrm>
                <a:off x="1251678" y="1520190"/>
                <a:ext cx="3567973" cy="1754326"/>
              </a:xfrm>
              <a:prstGeom prst="rect">
                <a:avLst/>
              </a:prstGeom>
              <a:no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m:oMathPara>
                </a14:m>
                <a:endParaRPr lang="en-US" dirty="0"/>
              </a:p>
              <a:p>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𝑉</m:t>
                    </m:r>
                  </m:oMath>
                </a14:m>
                <a:r>
                  <a:rPr lang="en-US" dirty="0"/>
                  <a:t>: Matrix of all eigenvectors stacked horizontally</a:t>
                </a:r>
              </a:p>
              <a:p>
                <a:pPr marL="285750" indent="-28575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Λ</m:t>
                    </m:r>
                  </m:oMath>
                </a14:m>
                <a:r>
                  <a:rPr lang="en-US" dirty="0"/>
                  <a:t>: Diagonal matrix of eigenvalues</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a14:m>
                <a:r>
                  <a:rPr lang="en-US" dirty="0"/>
                  <a:t>: Inverse of </a:t>
                </a:r>
                <a14:m>
                  <m:oMath xmlns:m="http://schemas.openxmlformats.org/officeDocument/2006/math">
                    <m:r>
                      <a:rPr lang="en-US" b="0" i="1" smtClean="0">
                        <a:latin typeface="Cambria Math" panose="02040503050406030204" pitchFamily="18" charset="0"/>
                      </a:rPr>
                      <m:t>𝑉</m:t>
                    </m:r>
                  </m:oMath>
                </a14:m>
                <a:endParaRPr lang="en-US" dirty="0"/>
              </a:p>
            </p:txBody>
          </p:sp>
        </mc:Choice>
        <mc:Fallback>
          <p:sp>
            <p:nvSpPr>
              <p:cNvPr id="5" name="TextBox 4">
                <a:extLst>
                  <a:ext uri="{FF2B5EF4-FFF2-40B4-BE49-F238E27FC236}">
                    <a16:creationId xmlns:a16="http://schemas.microsoft.com/office/drawing/2014/main" id="{03B209B6-1C5F-D8E2-B831-9550EB3D7D56}"/>
                  </a:ext>
                </a:extLst>
              </p:cNvPr>
              <p:cNvSpPr txBox="1">
                <a:spLocks noRot="1" noChangeAspect="1" noMove="1" noResize="1" noEditPoints="1" noAdjustHandles="1" noChangeArrowheads="1" noChangeShapeType="1" noTextEdit="1"/>
              </p:cNvSpPr>
              <p:nvPr/>
            </p:nvSpPr>
            <p:spPr>
              <a:xfrm>
                <a:off x="1251678" y="1520190"/>
                <a:ext cx="3567973" cy="1754326"/>
              </a:xfrm>
              <a:prstGeom prst="rect">
                <a:avLst/>
              </a:prstGeom>
              <a:blipFill>
                <a:blip r:embed="rId2"/>
                <a:stretch>
                  <a:fillRect l="-704" b="-3571"/>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06622A-FABD-4DDA-31F1-3B34F48F6079}"/>
                  </a:ext>
                </a:extLst>
              </p:cNvPr>
              <p:cNvSpPr txBox="1"/>
              <p:nvPr/>
            </p:nvSpPr>
            <p:spPr>
              <a:xfrm>
                <a:off x="1251678" y="3895933"/>
                <a:ext cx="6212112" cy="1858329"/>
              </a:xfrm>
              <a:prstGeom prst="rect">
                <a:avLst/>
              </a:prstGeom>
              <a:noFill/>
              <a:ln>
                <a:solidFill>
                  <a:schemeClr val="tx1"/>
                </a:solidFill>
              </a:ln>
            </p:spPr>
            <p:txBody>
              <a:bodyPr wrap="square" rtlCol="0">
                <a:spAutoFit/>
              </a:bodyPr>
              <a:lstStyle/>
              <a:p>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a14:m>
                <a:r>
                  <a:rPr lang="en-US" dirty="0"/>
                  <a:t>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0.5</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dirty="0"/>
              </a:p>
              <a:p>
                <a:endParaRPr lang="en-US" dirty="0"/>
              </a:p>
              <a:p>
                <a:pP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−0.7071</m:t>
                              </m:r>
                            </m:e>
                            <m:e>
                              <m:r>
                                <a:rPr lang="en-US" b="0" i="1" smtClean="0">
                                  <a:latin typeface="Cambria Math" panose="02040503050406030204" pitchFamily="18" charset="0"/>
                                </a:rPr>
                                <m:t>−0.5547</m:t>
                              </m:r>
                            </m:e>
                          </m:mr>
                          <m:mr>
                            <m:e>
                              <m:r>
                                <a:rPr lang="en-US" b="0" i="1" smtClean="0">
                                  <a:latin typeface="Cambria Math" panose="02040503050406030204" pitchFamily="18" charset="0"/>
                                </a:rPr>
                                <m:t>0.7071</m:t>
                              </m:r>
                            </m:e>
                            <m:e>
                              <m:r>
                                <a:rPr lang="en-US" b="0" i="1" smtClean="0">
                                  <a:latin typeface="Cambria Math" panose="02040503050406030204" pitchFamily="18" charset="0"/>
                                </a:rPr>
                                <m:t>−0.8321</m:t>
                              </m:r>
                            </m:e>
                          </m:mr>
                        </m:m>
                      </m:e>
                    </m:d>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−0.8485</m:t>
                              </m:r>
                            </m:e>
                            <m:e>
                              <m:r>
                                <a:rPr lang="en-US" b="0" i="1" smtClean="0">
                                  <a:latin typeface="Cambria Math" panose="02040503050406030204" pitchFamily="18" charset="0"/>
                                </a:rPr>
                                <m:t>0.5657</m:t>
                              </m:r>
                            </m:e>
                          </m:mr>
                          <m:mr>
                            <m:e>
                              <m:r>
                                <a:rPr lang="en-US" b="0" i="1" smtClean="0">
                                  <a:latin typeface="Cambria Math" panose="02040503050406030204" pitchFamily="18" charset="0"/>
                                </a:rPr>
                                <m:t>−0.7211</m:t>
                              </m:r>
                            </m:e>
                            <m:e>
                              <m:r>
                                <a:rPr lang="en-US" b="0" i="1" smtClean="0">
                                  <a:latin typeface="Cambria Math" panose="02040503050406030204" pitchFamily="18" charset="0"/>
                                </a:rPr>
                                <m:t>−0.7211</m:t>
                              </m:r>
                            </m:e>
                          </m:mr>
                        </m:m>
                      </m:e>
                    </m:d>
                  </m:oMath>
                </a14:m>
                <a:endParaRPr lang="en-US" dirty="0"/>
              </a:p>
              <a:p>
                <a:pPr/>
                <a:endParaRPr lang="en-US" dirty="0"/>
              </a:p>
              <a:p>
                <a:pPr/>
                <a:r>
                  <a:rPr lang="en-US" dirty="0"/>
                  <a:t>Can verify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6" name="TextBox 5">
                <a:extLst>
                  <a:ext uri="{FF2B5EF4-FFF2-40B4-BE49-F238E27FC236}">
                    <a16:creationId xmlns:a16="http://schemas.microsoft.com/office/drawing/2014/main" id="{2C06622A-FABD-4DDA-31F1-3B34F48F6079}"/>
                  </a:ext>
                </a:extLst>
              </p:cNvPr>
              <p:cNvSpPr txBox="1">
                <a:spLocks noRot="1" noChangeAspect="1" noMove="1" noResize="1" noEditPoints="1" noAdjustHandles="1" noChangeArrowheads="1" noChangeShapeType="1" noTextEdit="1"/>
              </p:cNvSpPr>
              <p:nvPr/>
            </p:nvSpPr>
            <p:spPr>
              <a:xfrm>
                <a:off x="1251678" y="3895933"/>
                <a:ext cx="6212112" cy="1858329"/>
              </a:xfrm>
              <a:prstGeom prst="rect">
                <a:avLst/>
              </a:prstGeom>
              <a:blipFill>
                <a:blip r:embed="rId3"/>
                <a:stretch>
                  <a:fillRect l="-611" b="-3378"/>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E541A61-3415-932D-C14C-C69511424DE6}"/>
                  </a:ext>
                </a:extLst>
              </p:cNvPr>
              <p:cNvSpPr txBox="1"/>
              <p:nvPr/>
            </p:nvSpPr>
            <p:spPr>
              <a:xfrm>
                <a:off x="5947410" y="1520190"/>
                <a:ext cx="5619750" cy="2058064"/>
              </a:xfrm>
              <a:prstGeom prst="rect">
                <a:avLst/>
              </a:prstGeom>
              <a:noFill/>
              <a:ln>
                <a:solidFill>
                  <a:schemeClr val="tx1"/>
                </a:solidFill>
              </a:ln>
            </p:spPr>
            <p:txBody>
              <a:bodyPr wrap="square" rtlCol="0">
                <a:spAutoFit/>
              </a:bodyPr>
              <a:lstStyle/>
              <a:p>
                <a:r>
                  <a:rPr lang="en-US" dirty="0"/>
                  <a:t>How can we apply this to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5</m:t>
                        </m:r>
                      </m:sup>
                    </m:sSup>
                  </m:oMath>
                </a14:m>
                <a:r>
                  <a:rPr lang="en-US" dirty="0"/>
                  <a:t>?</a:t>
                </a:r>
              </a:p>
              <a:p>
                <a:endParaRPr lang="en-US" dirty="0"/>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0"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𝑉</m:t>
                        </m:r>
                      </m:e>
                    </m:d>
                    <m:r>
                      <a:rPr lang="en-US" b="0" i="0"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𝑉</m:t>
                        </m:r>
                      </m:e>
                    </m:d>
                    <m:r>
                      <a:rPr lang="en-US" b="0" i="0"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0"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 </m:t>
                        </m:r>
                        <m:r>
                          <a:rPr lang="en-US" i="1">
                            <a:latin typeface="Cambria Math" panose="02040503050406030204" pitchFamily="18" charset="0"/>
                          </a:rPr>
                          <m:t>𝑉</m:t>
                        </m:r>
                      </m:e>
                    </m:d>
                    <m:r>
                      <a:rPr lang="en-US" b="0" i="1"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 </m:t>
                    </m:r>
                    <m:r>
                      <a:rPr lang="en-US" i="1">
                        <a:latin typeface="Cambria Math" panose="02040503050406030204" pitchFamily="18" charset="0"/>
                      </a:rPr>
                      <m:t>𝑉</m:t>
                    </m:r>
                    <m:r>
                      <a:rPr lang="en-US" b="0" i="1" smtClean="0">
                        <a:latin typeface="Cambria Math" panose="02040503050406030204" pitchFamily="18" charset="0"/>
                      </a:rPr>
                      <m:t>)</m:t>
                    </m:r>
                    <m:r>
                      <a:rPr lang="en-US" b="0" i="0" smtClean="0">
                        <a:latin typeface="Cambria Math" panose="02040503050406030204" pitchFamily="18" charset="0"/>
                      </a:rPr>
                      <m:t> </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m:rPr>
                        <m:sty m:val="p"/>
                      </m:rPr>
                      <a:rPr lang="en-US" smtClean="0">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sSup>
                      <m:sSupPr>
                        <m:ctrlPr>
                          <a:rPr lang="en-US" b="0" i="1" smtClean="0">
                            <a:latin typeface="Cambria Math" panose="02040503050406030204" pitchFamily="18" charset="0"/>
                          </a:rPr>
                        </m:ctrlPr>
                      </m:sSupPr>
                      <m:e>
                        <m:r>
                          <m:rPr>
                            <m:sty m:val="p"/>
                          </m:rPr>
                          <a:rPr lang="en-US">
                            <a:latin typeface="Cambria Math" panose="02040503050406030204" pitchFamily="18" charset="0"/>
                          </a:rPr>
                          <m:t>Λ</m:t>
                        </m:r>
                      </m:e>
                      <m:sup>
                        <m:r>
                          <a:rPr lang="en-US" b="0" i="1" smtClean="0">
                            <a:latin typeface="Cambria Math" panose="02040503050406030204" pitchFamily="18" charset="0"/>
                          </a:rPr>
                          <m:t>5</m:t>
                        </m:r>
                      </m:sup>
                    </m:sSup>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7" name="TextBox 6">
                <a:extLst>
                  <a:ext uri="{FF2B5EF4-FFF2-40B4-BE49-F238E27FC236}">
                    <a16:creationId xmlns:a16="http://schemas.microsoft.com/office/drawing/2014/main" id="{DE541A61-3415-932D-C14C-C69511424DE6}"/>
                  </a:ext>
                </a:extLst>
              </p:cNvPr>
              <p:cNvSpPr txBox="1">
                <a:spLocks noRot="1" noChangeAspect="1" noMove="1" noResize="1" noEditPoints="1" noAdjustHandles="1" noChangeArrowheads="1" noChangeShapeType="1" noTextEdit="1"/>
              </p:cNvSpPr>
              <p:nvPr/>
            </p:nvSpPr>
            <p:spPr>
              <a:xfrm>
                <a:off x="5947410" y="1520190"/>
                <a:ext cx="5619750" cy="2058064"/>
              </a:xfrm>
              <a:prstGeom prst="rect">
                <a:avLst/>
              </a:prstGeom>
              <a:blipFill>
                <a:blip r:embed="rId4"/>
                <a:stretch>
                  <a:fillRect l="-901" t="-61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04648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000-FC84-FC29-B7EA-CC14F2ACB68E}"/>
              </a:ext>
            </a:extLst>
          </p:cNvPr>
          <p:cNvSpPr>
            <a:spLocks noGrp="1"/>
          </p:cNvSpPr>
          <p:nvPr>
            <p:ph type="title"/>
          </p:nvPr>
        </p:nvSpPr>
        <p:spPr/>
        <p:txBody>
          <a:bodyPr/>
          <a:lstStyle/>
          <a:p>
            <a:r>
              <a:rPr lang="en-US" dirty="0"/>
              <a:t>Eigen-Decomposition</a:t>
            </a:r>
          </a:p>
        </p:txBody>
      </p:sp>
      <p:sp>
        <p:nvSpPr>
          <p:cNvPr id="4" name="Footer Placeholder 3">
            <a:extLst>
              <a:ext uri="{FF2B5EF4-FFF2-40B4-BE49-F238E27FC236}">
                <a16:creationId xmlns:a16="http://schemas.microsoft.com/office/drawing/2014/main" id="{4922CE81-38D7-3A6C-BE81-462190024D91}"/>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3B209B6-1C5F-D8E2-B831-9550EB3D7D56}"/>
                  </a:ext>
                </a:extLst>
              </p:cNvPr>
              <p:cNvSpPr txBox="1"/>
              <p:nvPr/>
            </p:nvSpPr>
            <p:spPr>
              <a:xfrm>
                <a:off x="1251678" y="1520190"/>
                <a:ext cx="3567973" cy="1754326"/>
              </a:xfrm>
              <a:prstGeom prst="rect">
                <a:avLst/>
              </a:prstGeom>
              <a:noFill/>
              <a:ln>
                <a:solidFill>
                  <a:schemeClr val="tx1"/>
                </a:solid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𝑉</m:t>
                      </m:r>
                      <m:r>
                        <m:rPr>
                          <m:sty m:val="p"/>
                        </m:rPr>
                        <a:rPr lang="en-US" b="0" i="0" smtClean="0">
                          <a:latin typeface="Cambria Math" panose="02040503050406030204" pitchFamily="18" charset="0"/>
                        </a:rPr>
                        <m:t>Λ</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m:oMathPara>
                </a14:m>
                <a:endParaRPr lang="en-US" dirty="0"/>
              </a:p>
              <a:p>
                <a:pPr/>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𝑉</m:t>
                    </m:r>
                  </m:oMath>
                </a14:m>
                <a:r>
                  <a:rPr lang="en-US" dirty="0"/>
                  <a:t>: Matrix of all eigenvectors stacked horizontally</a:t>
                </a:r>
              </a:p>
              <a:p>
                <a:pPr marL="285750" indent="-285750">
                  <a:buFont typeface="Arial" panose="020B0604020202020204" pitchFamily="34" charset="0"/>
                  <a:buChar char="•"/>
                </a:pPr>
                <a14:m>
                  <m:oMath xmlns:m="http://schemas.openxmlformats.org/officeDocument/2006/math">
                    <m:r>
                      <m:rPr>
                        <m:sty m:val="p"/>
                      </m:rPr>
                      <a:rPr lang="en-US" b="0" i="0" smtClean="0">
                        <a:latin typeface="Cambria Math" panose="02040503050406030204" pitchFamily="18" charset="0"/>
                      </a:rPr>
                      <m:t>Λ</m:t>
                    </m:r>
                  </m:oMath>
                </a14:m>
                <a:r>
                  <a:rPr lang="en-US" dirty="0"/>
                  <a:t>: Diagonal matrix of eigenvalues</a:t>
                </a:r>
              </a:p>
              <a:p>
                <a:pPr marL="285750" indent="-285750">
                  <a:buFont typeface="Arial" panose="020B0604020202020204" pitchFamily="34" charset="0"/>
                  <a:buChar char="•"/>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oMath>
                </a14:m>
                <a:r>
                  <a:rPr lang="en-US" dirty="0"/>
                  <a:t>: Inverse of </a:t>
                </a:r>
                <a14:m>
                  <m:oMath xmlns:m="http://schemas.openxmlformats.org/officeDocument/2006/math">
                    <m:r>
                      <a:rPr lang="en-US" b="0" i="1" smtClean="0">
                        <a:latin typeface="Cambria Math" panose="02040503050406030204" pitchFamily="18" charset="0"/>
                      </a:rPr>
                      <m:t>𝑉</m:t>
                    </m:r>
                  </m:oMath>
                </a14:m>
                <a:endParaRPr lang="en-US" dirty="0"/>
              </a:p>
            </p:txBody>
          </p:sp>
        </mc:Choice>
        <mc:Fallback>
          <p:sp>
            <p:nvSpPr>
              <p:cNvPr id="5" name="TextBox 4">
                <a:extLst>
                  <a:ext uri="{FF2B5EF4-FFF2-40B4-BE49-F238E27FC236}">
                    <a16:creationId xmlns:a16="http://schemas.microsoft.com/office/drawing/2014/main" id="{03B209B6-1C5F-D8E2-B831-9550EB3D7D56}"/>
                  </a:ext>
                </a:extLst>
              </p:cNvPr>
              <p:cNvSpPr txBox="1">
                <a:spLocks noRot="1" noChangeAspect="1" noMove="1" noResize="1" noEditPoints="1" noAdjustHandles="1" noChangeArrowheads="1" noChangeShapeType="1" noTextEdit="1"/>
              </p:cNvSpPr>
              <p:nvPr/>
            </p:nvSpPr>
            <p:spPr>
              <a:xfrm>
                <a:off x="1251678" y="1520190"/>
                <a:ext cx="3567973" cy="1754326"/>
              </a:xfrm>
              <a:prstGeom prst="rect">
                <a:avLst/>
              </a:prstGeom>
              <a:blipFill>
                <a:blip r:embed="rId2"/>
                <a:stretch>
                  <a:fillRect l="-704" b="-3571"/>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C06622A-FABD-4DDA-31F1-3B34F48F6079}"/>
                  </a:ext>
                </a:extLst>
              </p:cNvPr>
              <p:cNvSpPr txBox="1"/>
              <p:nvPr/>
            </p:nvSpPr>
            <p:spPr>
              <a:xfrm>
                <a:off x="1251678" y="3895933"/>
                <a:ext cx="6212112" cy="1858329"/>
              </a:xfrm>
              <a:prstGeom prst="rect">
                <a:avLst/>
              </a:prstGeom>
              <a:noFill/>
              <a:ln>
                <a:solidFill>
                  <a:schemeClr val="tx1"/>
                </a:solidFill>
              </a:ln>
            </p:spPr>
            <p:txBody>
              <a:bodyPr wrap="square" rtlCol="0">
                <a:spAutoFit/>
              </a:bodyPr>
              <a:lstStyle/>
              <a:p>
                <a:pP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.7</m:t>
                              </m:r>
                            </m:e>
                            <m:e>
                              <m:r>
                                <a:rPr lang="en-US" i="1">
                                  <a:latin typeface="Cambria Math" panose="02040503050406030204" pitchFamily="18" charset="0"/>
                                </a:rPr>
                                <m:t>0.2</m:t>
                              </m:r>
                            </m:e>
                          </m:mr>
                          <m:mr>
                            <m:e>
                              <m:r>
                                <a:rPr lang="en-US" i="1">
                                  <a:latin typeface="Cambria Math" panose="02040503050406030204" pitchFamily="18" charset="0"/>
                                </a:rPr>
                                <m:t>0.3</m:t>
                              </m:r>
                            </m:e>
                            <m:e>
                              <m:r>
                                <a:rPr lang="en-US" i="1">
                                  <a:latin typeface="Cambria Math" panose="02040503050406030204" pitchFamily="18" charset="0"/>
                                </a:rPr>
                                <m:t>0.8</m:t>
                              </m:r>
                            </m:e>
                          </m:mr>
                        </m:m>
                      </m:e>
                    </m:d>
                  </m:oMath>
                </a14:m>
                <a:r>
                  <a:rPr lang="en-US" dirty="0"/>
                  <a:t> 				</a:t>
                </a:r>
                <a14:m>
                  <m:oMath xmlns:m="http://schemas.openxmlformats.org/officeDocument/2006/math">
                    <m:r>
                      <m:rPr>
                        <m:sty m:val="p"/>
                      </m:rPr>
                      <a:rPr lang="en-US" b="0" i="0" smtClean="0">
                        <a:latin typeface="Cambria Math" panose="02040503050406030204" pitchFamily="18" charset="0"/>
                      </a:rPr>
                      <m:t>Λ</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0.5</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a14:m>
                <a:endParaRPr lang="en-US" dirty="0"/>
              </a:p>
              <a:p>
                <a:endParaRPr lang="en-US" dirty="0"/>
              </a:p>
              <a:p>
                <a:pPr/>
                <a14:m>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−0.7071</m:t>
                              </m:r>
                            </m:e>
                            <m:e>
                              <m:r>
                                <a:rPr lang="en-US" b="0" i="1" smtClean="0">
                                  <a:latin typeface="Cambria Math" panose="02040503050406030204" pitchFamily="18" charset="0"/>
                                </a:rPr>
                                <m:t>−0.5547</m:t>
                              </m:r>
                            </m:e>
                          </m:mr>
                          <m:mr>
                            <m:e>
                              <m:r>
                                <a:rPr lang="en-US" b="0" i="1" smtClean="0">
                                  <a:latin typeface="Cambria Math" panose="02040503050406030204" pitchFamily="18" charset="0"/>
                                </a:rPr>
                                <m:t>0.7071</m:t>
                              </m:r>
                            </m:e>
                            <m:e>
                              <m:r>
                                <a:rPr lang="en-US" b="0" i="1" smtClean="0">
                                  <a:latin typeface="Cambria Math" panose="02040503050406030204" pitchFamily="18" charset="0"/>
                                </a:rPr>
                                <m:t>−0.8321</m:t>
                              </m:r>
                            </m:e>
                          </m:mr>
                        </m:m>
                      </m:e>
                    </m:d>
                  </m:oMath>
                </a14:m>
                <a:r>
                  <a:rPr lang="en-US"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𝑉</m:t>
                        </m:r>
                      </m:e>
                      <m:sup>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−0.8485</m:t>
                              </m:r>
                            </m:e>
                            <m:e>
                              <m:r>
                                <a:rPr lang="en-US" b="0" i="1" smtClean="0">
                                  <a:latin typeface="Cambria Math" panose="02040503050406030204" pitchFamily="18" charset="0"/>
                                </a:rPr>
                                <m:t>0.5657</m:t>
                              </m:r>
                            </m:e>
                          </m:mr>
                          <m:mr>
                            <m:e>
                              <m:r>
                                <a:rPr lang="en-US" b="0" i="1" smtClean="0">
                                  <a:latin typeface="Cambria Math" panose="02040503050406030204" pitchFamily="18" charset="0"/>
                                </a:rPr>
                                <m:t>−0.7211</m:t>
                              </m:r>
                            </m:e>
                            <m:e>
                              <m:r>
                                <a:rPr lang="en-US" b="0" i="1" smtClean="0">
                                  <a:latin typeface="Cambria Math" panose="02040503050406030204" pitchFamily="18" charset="0"/>
                                </a:rPr>
                                <m:t>−0.7211</m:t>
                              </m:r>
                            </m:e>
                          </m:mr>
                        </m:m>
                      </m:e>
                    </m:d>
                  </m:oMath>
                </a14:m>
                <a:endParaRPr lang="en-US" dirty="0"/>
              </a:p>
              <a:p>
                <a:pPr/>
                <a:endParaRPr lang="en-US" dirty="0"/>
              </a:p>
              <a:p>
                <a:pPr/>
                <a:r>
                  <a:rPr lang="en-US" dirty="0"/>
                  <a:t>Can verify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6" name="TextBox 5">
                <a:extLst>
                  <a:ext uri="{FF2B5EF4-FFF2-40B4-BE49-F238E27FC236}">
                    <a16:creationId xmlns:a16="http://schemas.microsoft.com/office/drawing/2014/main" id="{2C06622A-FABD-4DDA-31F1-3B34F48F6079}"/>
                  </a:ext>
                </a:extLst>
              </p:cNvPr>
              <p:cNvSpPr txBox="1">
                <a:spLocks noRot="1" noChangeAspect="1" noMove="1" noResize="1" noEditPoints="1" noAdjustHandles="1" noChangeArrowheads="1" noChangeShapeType="1" noTextEdit="1"/>
              </p:cNvSpPr>
              <p:nvPr/>
            </p:nvSpPr>
            <p:spPr>
              <a:xfrm>
                <a:off x="1251678" y="3895933"/>
                <a:ext cx="6212112" cy="1858329"/>
              </a:xfrm>
              <a:prstGeom prst="rect">
                <a:avLst/>
              </a:prstGeom>
              <a:blipFill>
                <a:blip r:embed="rId3"/>
                <a:stretch>
                  <a:fillRect l="-611" b="-3378"/>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E541A61-3415-932D-C14C-C69511424DE6}"/>
                  </a:ext>
                </a:extLst>
              </p:cNvPr>
              <p:cNvSpPr txBox="1"/>
              <p:nvPr/>
            </p:nvSpPr>
            <p:spPr>
              <a:xfrm>
                <a:off x="5947410" y="1520190"/>
                <a:ext cx="5619750" cy="2058064"/>
              </a:xfrm>
              <a:prstGeom prst="rect">
                <a:avLst/>
              </a:prstGeom>
              <a:noFill/>
              <a:ln>
                <a:solidFill>
                  <a:schemeClr val="tx1"/>
                </a:solidFill>
              </a:ln>
            </p:spPr>
            <p:txBody>
              <a:bodyPr wrap="square" rtlCol="0">
                <a:spAutoFit/>
              </a:bodyPr>
              <a:lstStyle/>
              <a:p>
                <a:r>
                  <a:rPr lang="en-US" dirty="0"/>
                  <a:t>How can we apply this to compute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5</m:t>
                        </m:r>
                      </m:sup>
                    </m:sSup>
                  </m:oMath>
                </a14:m>
                <a:r>
                  <a:rPr lang="en-US" dirty="0"/>
                  <a:t>?</a:t>
                </a:r>
              </a:p>
              <a:p>
                <a:endParaRPr lang="en-US" dirty="0"/>
              </a:p>
              <a:p>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𝑃</m:t>
                    </m:r>
                  </m:oMath>
                </a14:m>
                <a:endParaRPr lang="en-US" dirty="0"/>
              </a:p>
              <a:p>
                <a:r>
                  <a:rPr lang="en-US" dirty="0"/>
                  <a:t>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b="0" i="1" smtClean="0">
                        <a:latin typeface="Cambria Math" panose="02040503050406030204" pitchFamily="18" charset="0"/>
                      </a:rPr>
                      <m:t> </m:t>
                    </m:r>
                    <m:r>
                      <a:rPr lang="en-US" i="1">
                        <a:latin typeface="Cambria Math" panose="02040503050406030204" pitchFamily="18" charset="0"/>
                      </a:rPr>
                      <m:t>𝑉</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0"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𝑉</m:t>
                        </m:r>
                      </m:e>
                    </m:d>
                    <m:r>
                      <a:rPr lang="en-US" b="0" i="0"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𝑉</m:t>
                        </m:r>
                      </m:e>
                    </m:d>
                    <m:r>
                      <a:rPr lang="en-US" b="0" i="0"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d>
                      <m:dPr>
                        <m:ctrlPr>
                          <a:rPr lang="en-US" b="0" i="0"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 </m:t>
                        </m:r>
                        <m:r>
                          <a:rPr lang="en-US" i="1">
                            <a:latin typeface="Cambria Math" panose="02040503050406030204" pitchFamily="18" charset="0"/>
                          </a:rPr>
                          <m:t>𝑉</m:t>
                        </m:r>
                      </m:e>
                    </m:d>
                    <m:r>
                      <a:rPr lang="en-US" b="0" i="1" smtClean="0">
                        <a:latin typeface="Cambria Math" panose="02040503050406030204" pitchFamily="18" charset="0"/>
                      </a:rPr>
                      <m:t> </m:t>
                    </m:r>
                    <m:r>
                      <m:rPr>
                        <m:sty m:val="p"/>
                      </m:rPr>
                      <a:rPr lang="en-US">
                        <a:latin typeface="Cambria Math" panose="02040503050406030204" pitchFamily="18" charset="0"/>
                      </a:rPr>
                      <m:t>Λ</m:t>
                    </m:r>
                    <m:r>
                      <a:rPr lang="en-US" b="0" i="0" smtClean="0">
                        <a:latin typeface="Cambria Math" panose="02040503050406030204" pitchFamily="18" charset="0"/>
                      </a:rPr>
                      <m:t> </m:t>
                    </m:r>
                    <m:sSup>
                      <m:sSupPr>
                        <m:ctrlPr>
                          <a:rPr lang="en-US" i="1">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𝑉</m:t>
                        </m:r>
                      </m:e>
                      <m:sup>
                        <m:r>
                          <a:rPr lang="en-US" i="1">
                            <a:latin typeface="Cambria Math" panose="02040503050406030204" pitchFamily="18" charset="0"/>
                          </a:rPr>
                          <m:t>−1</m:t>
                        </m:r>
                      </m:sup>
                    </m:sSup>
                    <m:r>
                      <a:rPr lang="en-US" i="1">
                        <a:latin typeface="Cambria Math" panose="02040503050406030204" pitchFamily="18" charset="0"/>
                      </a:rPr>
                      <m:t> </m:t>
                    </m:r>
                    <m:r>
                      <a:rPr lang="en-US" i="1">
                        <a:latin typeface="Cambria Math" panose="02040503050406030204" pitchFamily="18" charset="0"/>
                      </a:rPr>
                      <m:t>𝑉</m:t>
                    </m:r>
                    <m:r>
                      <a:rPr lang="en-US" b="0" i="1" smtClean="0">
                        <a:latin typeface="Cambria Math" panose="02040503050406030204" pitchFamily="18" charset="0"/>
                      </a:rPr>
                      <m:t>)</m:t>
                    </m:r>
                    <m:r>
                      <a:rPr lang="en-US" b="0" i="0" smtClean="0">
                        <a:latin typeface="Cambria Math" panose="02040503050406030204" pitchFamily="18" charset="0"/>
                      </a:rPr>
                      <m:t> </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r>
                      <m:rPr>
                        <m:sty m:val="p"/>
                      </m:rPr>
                      <a:rPr lang="en-US" smtClean="0">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r>
                      <a:rPr lang="en-US" b="0" i="1" smtClean="0">
                        <a:latin typeface="Cambria Math" panose="02040503050406030204" pitchFamily="18" charset="0"/>
                      </a:rPr>
                      <m:t>×</m:t>
                    </m:r>
                    <m:r>
                      <m:rPr>
                        <m:sty m:val="p"/>
                      </m:rPr>
                      <a:rPr lang="en-US">
                        <a:latin typeface="Cambria Math" panose="02040503050406030204" pitchFamily="18" charset="0"/>
                      </a:rPr>
                      <m:t>Λ</m:t>
                    </m:r>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a:p>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𝑉</m:t>
                    </m:r>
                    <m:sSup>
                      <m:sSupPr>
                        <m:ctrlPr>
                          <a:rPr lang="en-US" b="0" i="1" smtClean="0">
                            <a:latin typeface="Cambria Math" panose="02040503050406030204" pitchFamily="18" charset="0"/>
                          </a:rPr>
                        </m:ctrlPr>
                      </m:sSupPr>
                      <m:e>
                        <m:r>
                          <m:rPr>
                            <m:sty m:val="p"/>
                          </m:rPr>
                          <a:rPr lang="en-US">
                            <a:latin typeface="Cambria Math" panose="02040503050406030204" pitchFamily="18" charset="0"/>
                          </a:rPr>
                          <m:t>Λ</m:t>
                        </m:r>
                      </m:e>
                      <m:sup>
                        <m:r>
                          <a:rPr lang="en-US" b="0" i="1" smtClean="0">
                            <a:latin typeface="Cambria Math" panose="02040503050406030204" pitchFamily="18" charset="0"/>
                          </a:rPr>
                          <m:t>5</m:t>
                        </m:r>
                      </m:sup>
                    </m:sSup>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rPr>
                          <m:t>−1</m:t>
                        </m:r>
                      </m:sup>
                    </m:sSup>
                  </m:oMath>
                </a14:m>
                <a:endParaRPr lang="en-US" dirty="0"/>
              </a:p>
            </p:txBody>
          </p:sp>
        </mc:Choice>
        <mc:Fallback>
          <p:sp>
            <p:nvSpPr>
              <p:cNvPr id="7" name="TextBox 6">
                <a:extLst>
                  <a:ext uri="{FF2B5EF4-FFF2-40B4-BE49-F238E27FC236}">
                    <a16:creationId xmlns:a16="http://schemas.microsoft.com/office/drawing/2014/main" id="{DE541A61-3415-932D-C14C-C69511424DE6}"/>
                  </a:ext>
                </a:extLst>
              </p:cNvPr>
              <p:cNvSpPr txBox="1">
                <a:spLocks noRot="1" noChangeAspect="1" noMove="1" noResize="1" noEditPoints="1" noAdjustHandles="1" noChangeArrowheads="1" noChangeShapeType="1" noTextEdit="1"/>
              </p:cNvSpPr>
              <p:nvPr/>
            </p:nvSpPr>
            <p:spPr>
              <a:xfrm>
                <a:off x="5947410" y="1520190"/>
                <a:ext cx="5619750" cy="2058064"/>
              </a:xfrm>
              <a:prstGeom prst="rect">
                <a:avLst/>
              </a:prstGeom>
              <a:blipFill>
                <a:blip r:embed="rId4"/>
                <a:stretch>
                  <a:fillRect l="-901" t="-610"/>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AD5A3BC2-8419-F1B8-E0D2-2854F273F84A}"/>
              </a:ext>
            </a:extLst>
          </p:cNvPr>
          <p:cNvCxnSpPr>
            <a:cxnSpLocks/>
            <a:stCxn id="13" idx="0"/>
          </p:cNvCxnSpPr>
          <p:nvPr/>
        </p:nvCxnSpPr>
        <p:spPr>
          <a:xfrm flipH="1" flipV="1">
            <a:off x="7052310" y="3429000"/>
            <a:ext cx="2739390" cy="685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0223A19-C6E9-BB71-1519-B7CADB867A6F}"/>
                  </a:ext>
                </a:extLst>
              </p:cNvPr>
              <p:cNvSpPr txBox="1"/>
              <p:nvPr/>
            </p:nvSpPr>
            <p:spPr>
              <a:xfrm>
                <a:off x="8153400" y="4114800"/>
                <a:ext cx="3276600" cy="1227067"/>
              </a:xfrm>
              <a:prstGeom prst="rect">
                <a:avLst/>
              </a:prstGeom>
              <a:noFill/>
              <a:ln>
                <a:solidFill>
                  <a:schemeClr val="tx1"/>
                </a:solidFill>
              </a:ln>
            </p:spPr>
            <p:txBody>
              <a:bodyPr wrap="square" rtlCol="0">
                <a:spAutoFit/>
              </a:bodyPr>
              <a:lstStyle/>
              <a:p>
                <a:r>
                  <a:rPr lang="en-US" dirty="0"/>
                  <a:t>Only 2 matrix multiplications! </a:t>
                </a:r>
              </a:p>
              <a:p>
                <a:pPr/>
                <a14:m>
                  <m:oMath xmlns:m="http://schemas.openxmlformats.org/officeDocument/2006/math">
                    <m:r>
                      <m:rPr>
                        <m:sty m:val="p"/>
                      </m:rPr>
                      <a:rPr lang="en-US" b="0" i="0" smtClean="0">
                        <a:latin typeface="Cambria Math" panose="02040503050406030204" pitchFamily="18" charset="0"/>
                      </a:rPr>
                      <m:t>Λ</m:t>
                    </m:r>
                  </m:oMath>
                </a14:m>
                <a:r>
                  <a:rPr lang="en-US" dirty="0"/>
                  <a:t> is a diagonal matrix. Computing </a:t>
                </a:r>
                <a14:m>
                  <m:oMath xmlns:m="http://schemas.openxmlformats.org/officeDocument/2006/math">
                    <m:sSup>
                      <m:sSupPr>
                        <m:ctrlPr>
                          <a:rPr lang="en-US" b="0" i="0" smtClean="0">
                            <a:latin typeface="Cambria Math" panose="02040503050406030204" pitchFamily="18" charset="0"/>
                          </a:rPr>
                        </m:ctrlPr>
                      </m:sSupPr>
                      <m:e>
                        <m:r>
                          <m:rPr>
                            <m:sty m:val="p"/>
                          </m:rPr>
                          <a:rPr lang="en-US">
                            <a:latin typeface="Cambria Math" panose="02040503050406030204" pitchFamily="18" charset="0"/>
                          </a:rPr>
                          <m:t>Λ</m:t>
                        </m:r>
                      </m:e>
                      <m:sup>
                        <m:r>
                          <a:rPr lang="en-US" b="0" i="1" smtClean="0">
                            <a:latin typeface="Cambria Math" panose="02040503050406030204" pitchFamily="18" charset="0"/>
                          </a:rPr>
                          <m:t>5</m:t>
                        </m:r>
                      </m:sup>
                    </m:sSup>
                  </m:oMath>
                </a14:m>
                <a:r>
                  <a:rPr lang="en-US" dirty="0"/>
                  <a:t> is much cheaper than computing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r>
                          <a:rPr lang="en-US" b="0" i="1" smtClean="0">
                            <a:latin typeface="Cambria Math" panose="02040503050406030204" pitchFamily="18" charset="0"/>
                          </a:rPr>
                          <m:t>5</m:t>
                        </m:r>
                      </m:sup>
                    </m:sSup>
                  </m:oMath>
                </a14:m>
                <a:r>
                  <a:rPr lang="en-US" dirty="0"/>
                  <a:t>.</a:t>
                </a:r>
              </a:p>
            </p:txBody>
          </p:sp>
        </mc:Choice>
        <mc:Fallback>
          <p:sp>
            <p:nvSpPr>
              <p:cNvPr id="13" name="TextBox 12">
                <a:extLst>
                  <a:ext uri="{FF2B5EF4-FFF2-40B4-BE49-F238E27FC236}">
                    <a16:creationId xmlns:a16="http://schemas.microsoft.com/office/drawing/2014/main" id="{B0223A19-C6E9-BB71-1519-B7CADB867A6F}"/>
                  </a:ext>
                </a:extLst>
              </p:cNvPr>
              <p:cNvSpPr txBox="1">
                <a:spLocks noRot="1" noChangeAspect="1" noMove="1" noResize="1" noEditPoints="1" noAdjustHandles="1" noChangeArrowheads="1" noChangeShapeType="1" noTextEdit="1"/>
              </p:cNvSpPr>
              <p:nvPr/>
            </p:nvSpPr>
            <p:spPr>
              <a:xfrm>
                <a:off x="8153400" y="4114800"/>
                <a:ext cx="3276600" cy="1227067"/>
              </a:xfrm>
              <a:prstGeom prst="rect">
                <a:avLst/>
              </a:prstGeom>
              <a:blipFill>
                <a:blip r:embed="rId5"/>
                <a:stretch>
                  <a:fillRect l="-1538" t="-1020" b="-5102"/>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502520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F3BB-9A61-B03F-53F3-DDB76BA742E2}"/>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FBCFF5D-6F62-FBD7-530C-203FCA915224}"/>
              </a:ext>
            </a:extLst>
          </p:cNvPr>
          <p:cNvSpPr>
            <a:spLocks noGrp="1"/>
          </p:cNvSpPr>
          <p:nvPr>
            <p:ph idx="1"/>
          </p:nvPr>
        </p:nvSpPr>
        <p:spPr>
          <a:xfrm>
            <a:off x="1251678" y="1977391"/>
            <a:ext cx="10178322" cy="3593591"/>
          </a:xfrm>
        </p:spPr>
        <p:txBody>
          <a:bodyPr/>
          <a:lstStyle/>
          <a:p>
            <a:r>
              <a:rPr lang="en-US" dirty="0"/>
              <a:t>What is linear algebra?</a:t>
            </a:r>
          </a:p>
          <a:p>
            <a:r>
              <a:rPr lang="en-US" dirty="0"/>
              <a:t>Why linear algebra</a:t>
            </a:r>
          </a:p>
          <a:p>
            <a:r>
              <a:rPr lang="en-US" dirty="0"/>
              <a:t>Geometric interpretation</a:t>
            </a:r>
          </a:p>
          <a:p>
            <a:r>
              <a:rPr lang="en-US" dirty="0"/>
              <a:t>Vectors and matrices</a:t>
            </a:r>
          </a:p>
          <a:p>
            <a:r>
              <a:rPr lang="en-US" dirty="0"/>
              <a:t>Types of matrices</a:t>
            </a:r>
          </a:p>
          <a:p>
            <a:r>
              <a:rPr lang="en-US" dirty="0"/>
              <a:t>Vector and matrix operations</a:t>
            </a:r>
          </a:p>
          <a:p>
            <a:r>
              <a:rPr lang="en-US" dirty="0"/>
              <a:t>Eigenvalues and eigenvectors</a:t>
            </a:r>
          </a:p>
          <a:p>
            <a:r>
              <a:rPr lang="en-US" dirty="0"/>
              <a:t>Special matrices and their properties</a:t>
            </a:r>
          </a:p>
        </p:txBody>
      </p:sp>
      <p:sp>
        <p:nvSpPr>
          <p:cNvPr id="4" name="Footer Placeholder 3">
            <a:extLst>
              <a:ext uri="{FF2B5EF4-FFF2-40B4-BE49-F238E27FC236}">
                <a16:creationId xmlns:a16="http://schemas.microsoft.com/office/drawing/2014/main" id="{FDC15317-D4B5-C9F3-C2F9-A1EBFE35A47D}"/>
              </a:ext>
            </a:extLst>
          </p:cNvPr>
          <p:cNvSpPr>
            <a:spLocks noGrp="1"/>
          </p:cNvSpPr>
          <p:nvPr>
            <p:ph type="ftr" sz="quarter" idx="11"/>
          </p:nvPr>
        </p:nvSpPr>
        <p:spPr/>
        <p:txBody>
          <a:bodyPr/>
          <a:lstStyle/>
          <a:p>
            <a:r>
              <a:rPr lang="en-US"/>
              <a:t>Dr. Prasanna Date | datepa@ornl.gov | PrasannaDate.com</a:t>
            </a:r>
          </a:p>
        </p:txBody>
      </p:sp>
    </p:spTree>
    <p:extLst>
      <p:ext uri="{BB962C8B-B14F-4D97-AF65-F5344CB8AC3E}">
        <p14:creationId xmlns:p14="http://schemas.microsoft.com/office/powerpoint/2010/main" val="32553622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1538A-3159-37B5-CABB-CB683A85B7D0}"/>
              </a:ext>
            </a:extLst>
          </p:cNvPr>
          <p:cNvSpPr>
            <a:spLocks noGrp="1"/>
          </p:cNvSpPr>
          <p:nvPr>
            <p:ph type="ctrTitle"/>
          </p:nvPr>
        </p:nvSpPr>
        <p:spPr>
          <a:xfrm>
            <a:off x="936785" y="559025"/>
            <a:ext cx="10318418" cy="2539334"/>
          </a:xfrm>
        </p:spPr>
        <p:txBody>
          <a:bodyPr>
            <a:normAutofit/>
          </a:bodyPr>
          <a:lstStyle/>
          <a:p>
            <a:r>
              <a:rPr lang="en-US" sz="6400" dirty="0"/>
              <a:t>Thank You!</a:t>
            </a:r>
          </a:p>
        </p:txBody>
      </p:sp>
      <p:sp>
        <p:nvSpPr>
          <p:cNvPr id="7" name="Subtitle 2">
            <a:extLst>
              <a:ext uri="{FF2B5EF4-FFF2-40B4-BE49-F238E27FC236}">
                <a16:creationId xmlns:a16="http://schemas.microsoft.com/office/drawing/2014/main" id="{94020C19-1B8A-7358-B262-670E072C3403}"/>
              </a:ext>
            </a:extLst>
          </p:cNvPr>
          <p:cNvSpPr>
            <a:spLocks noGrp="1"/>
          </p:cNvSpPr>
          <p:nvPr>
            <p:ph type="subTitle" idx="1"/>
          </p:nvPr>
        </p:nvSpPr>
        <p:spPr>
          <a:xfrm>
            <a:off x="4292614" y="3431882"/>
            <a:ext cx="3606763" cy="415545"/>
          </a:xfrm>
        </p:spPr>
        <p:txBody>
          <a:bodyPr>
            <a:noAutofit/>
          </a:bodyPr>
          <a:lstStyle/>
          <a:p>
            <a:r>
              <a:rPr lang="en-US" sz="2400" b="1" dirty="0"/>
              <a:t>Prasanna Date</a:t>
            </a:r>
            <a:endParaRPr lang="en-US" sz="2400" b="1" i="1" dirty="0"/>
          </a:p>
        </p:txBody>
      </p:sp>
      <p:sp>
        <p:nvSpPr>
          <p:cNvPr id="8" name="TextBox 7">
            <a:extLst>
              <a:ext uri="{FF2B5EF4-FFF2-40B4-BE49-F238E27FC236}">
                <a16:creationId xmlns:a16="http://schemas.microsoft.com/office/drawing/2014/main" id="{AD37D498-D6E0-9ACD-547D-16F5E2356BC4}"/>
              </a:ext>
            </a:extLst>
          </p:cNvPr>
          <p:cNvSpPr txBox="1"/>
          <p:nvPr/>
        </p:nvSpPr>
        <p:spPr>
          <a:xfrm>
            <a:off x="4067393" y="4180950"/>
            <a:ext cx="4057203" cy="1320361"/>
          </a:xfrm>
          <a:prstGeom prst="rect">
            <a:avLst/>
          </a:prstGeom>
          <a:noFill/>
        </p:spPr>
        <p:txBody>
          <a:bodyPr wrap="square" rtlCol="0">
            <a:spAutoFit/>
          </a:bodyPr>
          <a:lstStyle/>
          <a:p>
            <a:pPr algn="ctr">
              <a:lnSpc>
                <a:spcPct val="90000"/>
              </a:lnSpc>
              <a:spcAft>
                <a:spcPts val="600"/>
              </a:spcAft>
            </a:pPr>
            <a:r>
              <a:rPr lang="en-US" dirty="0">
                <a:latin typeface="+mn-lt"/>
              </a:rPr>
              <a:t>Research Scientist</a:t>
            </a:r>
          </a:p>
          <a:p>
            <a:pPr algn="ctr">
              <a:lnSpc>
                <a:spcPct val="90000"/>
              </a:lnSpc>
              <a:spcAft>
                <a:spcPts val="600"/>
              </a:spcAft>
            </a:pPr>
            <a:r>
              <a:rPr lang="en-US" dirty="0">
                <a:latin typeface="+mn-lt"/>
              </a:rPr>
              <a:t>Computer Science &amp; Mathematics</a:t>
            </a:r>
          </a:p>
          <a:p>
            <a:pPr algn="ctr">
              <a:lnSpc>
                <a:spcPct val="90000"/>
              </a:lnSpc>
              <a:spcAft>
                <a:spcPts val="600"/>
              </a:spcAft>
            </a:pPr>
            <a:r>
              <a:rPr lang="en-US" dirty="0">
                <a:latin typeface="+mn-lt"/>
              </a:rPr>
              <a:t>Oak Ridge National Laboratory</a:t>
            </a:r>
          </a:p>
          <a:p>
            <a:pPr algn="ctr">
              <a:lnSpc>
                <a:spcPct val="90000"/>
              </a:lnSpc>
              <a:spcAft>
                <a:spcPts val="600"/>
              </a:spcAft>
            </a:pPr>
            <a:r>
              <a:rPr lang="en-US" dirty="0"/>
              <a:t>USA</a:t>
            </a:r>
            <a:endParaRPr lang="en-US" dirty="0">
              <a:latin typeface="+mn-lt"/>
            </a:endParaRPr>
          </a:p>
        </p:txBody>
      </p:sp>
      <p:graphicFrame>
        <p:nvGraphicFramePr>
          <p:cNvPr id="9" name="Table 7">
            <a:extLst>
              <a:ext uri="{FF2B5EF4-FFF2-40B4-BE49-F238E27FC236}">
                <a16:creationId xmlns:a16="http://schemas.microsoft.com/office/drawing/2014/main" id="{499A88B6-8623-D83B-EE8F-907817783B86}"/>
              </a:ext>
            </a:extLst>
          </p:cNvPr>
          <p:cNvGraphicFramePr>
            <a:graphicFrameLocks noGrp="1"/>
          </p:cNvGraphicFramePr>
          <p:nvPr/>
        </p:nvGraphicFramePr>
        <p:xfrm>
          <a:off x="2175888" y="6035040"/>
          <a:ext cx="7840216" cy="822960"/>
        </p:xfrm>
        <a:graphic>
          <a:graphicData uri="http://schemas.openxmlformats.org/drawingml/2006/table">
            <a:tbl>
              <a:tblPr firstRow="1" bandRow="1">
                <a:tableStyleId>{5C22544A-7EE6-4342-B048-85BDC9FD1C3A}</a:tableStyleId>
              </a:tblPr>
              <a:tblGrid>
                <a:gridCol w="2162230">
                  <a:extLst>
                    <a:ext uri="{9D8B030D-6E8A-4147-A177-3AD203B41FA5}">
                      <a16:colId xmlns:a16="http://schemas.microsoft.com/office/drawing/2014/main" val="1981999029"/>
                    </a:ext>
                  </a:extLst>
                </a:gridCol>
                <a:gridCol w="1892662">
                  <a:extLst>
                    <a:ext uri="{9D8B030D-6E8A-4147-A177-3AD203B41FA5}">
                      <a16:colId xmlns:a16="http://schemas.microsoft.com/office/drawing/2014/main" val="1179289735"/>
                    </a:ext>
                  </a:extLst>
                </a:gridCol>
                <a:gridCol w="1892662">
                  <a:extLst>
                    <a:ext uri="{9D8B030D-6E8A-4147-A177-3AD203B41FA5}">
                      <a16:colId xmlns:a16="http://schemas.microsoft.com/office/drawing/2014/main" val="2075392895"/>
                    </a:ext>
                  </a:extLst>
                </a:gridCol>
                <a:gridCol w="1892662">
                  <a:extLst>
                    <a:ext uri="{9D8B030D-6E8A-4147-A177-3AD203B41FA5}">
                      <a16:colId xmlns:a16="http://schemas.microsoft.com/office/drawing/2014/main" val="2367477559"/>
                    </a:ext>
                  </a:extLst>
                </a:gridCol>
              </a:tblGrid>
              <a:tr h="0">
                <a:tc>
                  <a:txBody>
                    <a:bodyPr/>
                    <a:lstStyle/>
                    <a:p>
                      <a:pPr algn="ctr"/>
                      <a:r>
                        <a:rPr lang="en-US" sz="1400" b="0" dirty="0">
                          <a:solidFill>
                            <a:schemeClr val="tx1"/>
                          </a:solidFill>
                          <a:latin typeface="Font Awesome 5 Free Solid" panose="02000503000000000000" pitchFamily="2" charset="0"/>
                        </a:rPr>
                        <a:t> </a:t>
                      </a:r>
                      <a:r>
                        <a:rPr lang="en-US" sz="1400" b="0" dirty="0">
                          <a:solidFill>
                            <a:schemeClr val="tx1"/>
                          </a:solidFill>
                          <a:latin typeface="+mn-lt"/>
                          <a:hlinkClick r:id="rId2">
                            <a:extLst>
                              <a:ext uri="{A12FA001-AC4F-418D-AE19-62706E023703}">
                                <ahyp:hlinkClr xmlns:ahyp="http://schemas.microsoft.com/office/drawing/2018/hyperlinkcolor" val="tx"/>
                              </a:ext>
                            </a:extLst>
                          </a:hlinkClick>
                        </a:rPr>
                        <a:t>datepa@ornl.gov</a:t>
                      </a:r>
                      <a:endParaRPr lang="en-US" sz="1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b="0" dirty="0">
                          <a:solidFill>
                            <a:schemeClr val="tx1"/>
                          </a:solidFill>
                          <a:latin typeface="Font Awesome 5 Brands Regular" panose="02000503000000000000" pitchFamily="2" charset="0"/>
                          <a:ea typeface="Apple Symbols" panose="02000000000000000000" pitchFamily="2" charset="-79"/>
                          <a:cs typeface="Apple Symbols" panose="02000000000000000000" pitchFamily="2" charset="-79"/>
                        </a:rPr>
                        <a:t> </a:t>
                      </a:r>
                      <a:r>
                        <a:rPr lang="en-US" sz="1400" b="0" dirty="0">
                          <a:solidFill>
                            <a:schemeClr val="tx1"/>
                          </a:solidFill>
                          <a:ea typeface="Apple Symbols" panose="02000000000000000000" pitchFamily="2" charset="-79"/>
                          <a:cs typeface="Apple Symbols" panose="02000000000000000000" pitchFamily="2" charset="-79"/>
                        </a:rPr>
                        <a:t>@</a:t>
                      </a:r>
                      <a:r>
                        <a:rPr lang="en-US" sz="1400" b="0" dirty="0" err="1">
                          <a:solidFill>
                            <a:schemeClr val="tx1"/>
                          </a:solidFill>
                          <a:ea typeface="Apple Symbols" panose="02000000000000000000" pitchFamily="2" charset="-79"/>
                          <a:cs typeface="Apple Symbols" panose="02000000000000000000" pitchFamily="2" charset="-79"/>
                          <a:hlinkClick r:id="rId3">
                            <a:extLst>
                              <a:ext uri="{A12FA001-AC4F-418D-AE19-62706E023703}">
                                <ahyp:hlinkClr xmlns:ahyp="http://schemas.microsoft.com/office/drawing/2018/hyperlinkcolor" val="tx"/>
                              </a:ext>
                            </a:extLst>
                          </a:hlinkClick>
                        </a:rPr>
                        <a:t>PrasannaDate</a:t>
                      </a:r>
                      <a:endParaRPr lang="en-US" sz="1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Font Awesome 5 Free Solid" panose="02000503000000000000" pitchFamily="2" charset="0"/>
                        </a:rPr>
                        <a:t> </a:t>
                      </a:r>
                      <a:r>
                        <a:rPr lang="en-US" sz="1400" b="0" dirty="0">
                          <a:solidFill>
                            <a:schemeClr val="tx1"/>
                          </a:solidFill>
                          <a:hlinkClick r:id="rId4">
                            <a:extLst>
                              <a:ext uri="{A12FA001-AC4F-418D-AE19-62706E023703}">
                                <ahyp:hlinkClr xmlns:ahyp="http://schemas.microsoft.com/office/drawing/2018/hyperlinkcolor" val="tx"/>
                              </a:ext>
                            </a:extLst>
                          </a:hlinkClick>
                        </a:rPr>
                        <a:t>PrasannaDate.com</a:t>
                      </a:r>
                      <a:r>
                        <a:rPr lang="en-US" sz="1400" b="0" dirty="0">
                          <a:solidFill>
                            <a:schemeClr val="tx1"/>
                          </a:solidFill>
                        </a:rPr>
                        <a:t> </a:t>
                      </a:r>
                    </a:p>
                    <a:p>
                      <a:pPr algn="ctr"/>
                      <a:endParaRPr lang="en-US" sz="1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Font Awesome 5 Brands Regular" panose="02000503000000000000" pitchFamily="2" charset="0"/>
                          <a:ea typeface="Apple Symbols" panose="02000000000000000000" pitchFamily="2" charset="-79"/>
                          <a:cs typeface="Apple Symbols" panose="02000000000000000000" pitchFamily="2" charset="-79"/>
                        </a:rPr>
                        <a:t></a:t>
                      </a:r>
                      <a:r>
                        <a:rPr lang="en-US" sz="1400" b="0" dirty="0">
                          <a:solidFill>
                            <a:schemeClr val="tx1"/>
                          </a:solidFill>
                          <a:ea typeface="Apple Symbols" panose="02000000000000000000" pitchFamily="2" charset="-79"/>
                          <a:cs typeface="Apple Symbols" panose="02000000000000000000" pitchFamily="2" charset="-79"/>
                        </a:rPr>
                        <a:t> </a:t>
                      </a:r>
                      <a:r>
                        <a:rPr lang="en-US" sz="1400" b="0" dirty="0">
                          <a:solidFill>
                            <a:schemeClr val="tx1"/>
                          </a:solidFill>
                          <a:latin typeface="+mn-lt"/>
                          <a:ea typeface="Apple Symbols" panose="02000000000000000000" pitchFamily="2" charset="-79"/>
                          <a:cs typeface="Apple Symbols" panose="02000000000000000000" pitchFamily="2" charset="-79"/>
                        </a:rPr>
                        <a:t>@</a:t>
                      </a:r>
                      <a:r>
                        <a:rPr lang="en-US" sz="1400" b="0" dirty="0">
                          <a:solidFill>
                            <a:schemeClr val="tx1"/>
                          </a:solidFill>
                          <a:latin typeface="+mn-lt"/>
                          <a:ea typeface="Apple Symbols" panose="02000000000000000000" pitchFamily="2" charset="-79"/>
                          <a:cs typeface="Apple Symbols" panose="02000000000000000000" pitchFamily="2" charset="-79"/>
                          <a:hlinkClick r:id="rId5">
                            <a:extLst>
                              <a:ext uri="{A12FA001-AC4F-418D-AE19-62706E023703}">
                                <ahyp:hlinkClr xmlns:ahyp="http://schemas.microsoft.com/office/drawing/2018/hyperlinkcolor" val="tx"/>
                              </a:ext>
                            </a:extLst>
                          </a:hlinkClick>
                        </a:rPr>
                        <a:t>PrasannaDate</a:t>
                      </a:r>
                      <a:endParaRPr lang="en-US" sz="1400" b="0" dirty="0">
                        <a:solidFill>
                          <a:schemeClr val="tx1"/>
                        </a:solidFill>
                      </a:endParaRPr>
                    </a:p>
                    <a:p>
                      <a:pPr algn="ctr"/>
                      <a:endParaRPr lang="en-US" sz="14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6021551"/>
                  </a:ext>
                </a:extLst>
              </a:tr>
              <a:tr h="281308">
                <a:tc>
                  <a:txBody>
                    <a:bodyPr/>
                    <a:lstStyle/>
                    <a:p>
                      <a:pPr algn="ct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endParaRPr lang="en-US" sz="140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38553313"/>
                  </a:ext>
                </a:extLst>
              </a:tr>
            </a:tbl>
          </a:graphicData>
        </a:graphic>
      </p:graphicFrame>
    </p:spTree>
    <p:extLst>
      <p:ext uri="{BB962C8B-B14F-4D97-AF65-F5344CB8AC3E}">
        <p14:creationId xmlns:p14="http://schemas.microsoft.com/office/powerpoint/2010/main" val="135148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0CDA-0249-B728-D653-5EADA95EEEC5}"/>
              </a:ext>
            </a:extLst>
          </p:cNvPr>
          <p:cNvSpPr>
            <a:spLocks noGrp="1"/>
          </p:cNvSpPr>
          <p:nvPr>
            <p:ph type="title"/>
          </p:nvPr>
        </p:nvSpPr>
        <p:spPr/>
        <p:txBody>
          <a:bodyPr/>
          <a:lstStyle/>
          <a:p>
            <a:r>
              <a:rPr lang="en-US" dirty="0"/>
              <a:t>What is Linear Algebra?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8B1692-CC5C-375D-AAAA-70036CBC2448}"/>
                  </a:ext>
                </a:extLst>
              </p:cNvPr>
              <p:cNvSpPr>
                <a:spLocks noGrp="1"/>
              </p:cNvSpPr>
              <p:nvPr>
                <p:ph idx="1"/>
              </p:nvPr>
            </p:nvSpPr>
            <p:spPr>
              <a:xfrm>
                <a:off x="1251678" y="1498209"/>
                <a:ext cx="10178322" cy="4107063"/>
              </a:xfrm>
            </p:spPr>
            <p:txBody>
              <a:bodyPr/>
              <a:lstStyle/>
              <a:p>
                <a:r>
                  <a:rPr lang="en-US" b="1" dirty="0"/>
                  <a:t>Technical Definition</a:t>
                </a:r>
                <a:r>
                  <a:rPr lang="en-US" dirty="0"/>
                  <a:t>: A branch of mathematics that deals with mathematical structures closed under the operations of addition and scalar multiplication and that includes the theory of systems of linear equations, matrices, determinants, vector spaces, and linear transformations</a:t>
                </a:r>
              </a:p>
              <a:p>
                <a:r>
                  <a:rPr lang="en-US" b="1" dirty="0"/>
                  <a:t>Simple Definition</a:t>
                </a:r>
                <a:r>
                  <a:rPr lang="en-US" dirty="0"/>
                  <a:t>: Mathematics of </a:t>
                </a:r>
                <a:r>
                  <a:rPr lang="en-US" i="1" dirty="0"/>
                  <a:t>linear</a:t>
                </a:r>
                <a:r>
                  <a:rPr lang="en-US" dirty="0"/>
                  <a:t> systems of any kind</a:t>
                </a:r>
              </a:p>
              <a:p>
                <a:r>
                  <a:rPr lang="en-US" b="1" dirty="0"/>
                  <a:t>Linear</a:t>
                </a:r>
                <a:r>
                  <a:rPr lang="en-US" dirty="0"/>
                  <a:t>: Everything is first order (no squares, cubes etc.)</a:t>
                </a:r>
              </a:p>
              <a:p>
                <a:pPr lvl="1"/>
                <a:r>
                  <a:rPr lang="en-US" dirty="0"/>
                  <a:t>Addition: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𝑦</m:t>
                        </m:r>
                      </m:e>
                    </m:d>
                  </m:oMath>
                </a14:m>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r>
                  <a:rPr lang="en-US" dirty="0"/>
                  <a:t> are variables; </a:t>
                </a:r>
                <a14:m>
                  <m:oMath xmlns:m="http://schemas.openxmlformats.org/officeDocument/2006/math">
                    <m:r>
                      <a:rPr lang="en-US" i="1">
                        <a:latin typeface="Cambria Math" panose="02040503050406030204" pitchFamily="18" charset="0"/>
                      </a:rPr>
                      <m:t>𝑓</m:t>
                    </m:r>
                  </m:oMath>
                </a14:m>
                <a:r>
                  <a:rPr lang="en-US" dirty="0"/>
                  <a:t> is a </a:t>
                </a:r>
                <a:r>
                  <a:rPr lang="en-US" i="1" dirty="0"/>
                  <a:t>linear</a:t>
                </a:r>
                <a:r>
                  <a:rPr lang="en-US" dirty="0"/>
                  <a:t> function</a:t>
                </a:r>
              </a:p>
              <a:p>
                <a:pPr lvl="1"/>
                <a:r>
                  <a:rPr lang="en-US" dirty="0"/>
                  <a:t>Scalar Multiplication: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a:t>
                </a:r>
                <a14:m>
                  <m:oMath xmlns:m="http://schemas.openxmlformats.org/officeDocument/2006/math">
                    <m:r>
                      <a:rPr lang="en-US" i="1">
                        <a:latin typeface="Cambria Math" panose="02040503050406030204" pitchFamily="18" charset="0"/>
                      </a:rPr>
                      <m:t>𝑐</m:t>
                    </m:r>
                  </m:oMath>
                </a14:m>
                <a:r>
                  <a:rPr lang="en-US" dirty="0"/>
                  <a:t> is a constant</a:t>
                </a:r>
              </a:p>
              <a:p>
                <a:endParaRPr lang="en-US" dirty="0"/>
              </a:p>
            </p:txBody>
          </p:sp>
        </mc:Choice>
        <mc:Fallback xmlns="">
          <p:sp>
            <p:nvSpPr>
              <p:cNvPr id="3" name="Content Placeholder 2">
                <a:extLst>
                  <a:ext uri="{FF2B5EF4-FFF2-40B4-BE49-F238E27FC236}">
                    <a16:creationId xmlns:a16="http://schemas.microsoft.com/office/drawing/2014/main" id="{A88B1692-CC5C-375D-AAAA-70036CBC2448}"/>
                  </a:ext>
                </a:extLst>
              </p:cNvPr>
              <p:cNvSpPr>
                <a:spLocks noGrp="1" noRot="1" noChangeAspect="1" noMove="1" noResize="1" noEditPoints="1" noAdjustHandles="1" noChangeArrowheads="1" noChangeShapeType="1" noTextEdit="1"/>
              </p:cNvSpPr>
              <p:nvPr>
                <p:ph idx="1"/>
              </p:nvPr>
            </p:nvSpPr>
            <p:spPr>
              <a:xfrm>
                <a:off x="1251678" y="1498209"/>
                <a:ext cx="10178322" cy="4107063"/>
              </a:xfrm>
              <a:blipFill>
                <a:blip r:embed="rId3"/>
                <a:stretch>
                  <a:fillRect l="-498" t="-6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6F3D63-45CE-AEE9-A697-E1C8BA2232E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81ACF-F9ED-FF16-FD97-5AA9831ECCF3}"/>
                  </a:ext>
                </a:extLst>
              </p:cNvPr>
              <p:cNvSpPr txBox="1"/>
              <p:nvPr/>
            </p:nvSpPr>
            <p:spPr>
              <a:xfrm>
                <a:off x="1071570" y="4930003"/>
                <a:ext cx="2606798" cy="1077218"/>
              </a:xfrm>
              <a:prstGeom prst="rect">
                <a:avLst/>
              </a:prstGeom>
              <a:noFill/>
              <a:ln>
                <a:solidFill>
                  <a:schemeClr val="tx1"/>
                </a:solidFill>
              </a:ln>
            </p:spPr>
            <p:txBody>
              <a:bodyPr wrap="square" rtlCol="0">
                <a:spAutoFit/>
              </a:bodyPr>
              <a:lstStyle/>
              <a:p>
                <a:pPr algn="ctr"/>
                <a:r>
                  <a:rPr lang="en-US" sz="1600" dirty="0"/>
                  <a:t>System of Linear Equations: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m:oMathPara>
                </a14:m>
                <a:endParaRPr lang="en-US" sz="1600" dirty="0"/>
              </a:p>
            </p:txBody>
          </p:sp>
        </mc:Choice>
        <mc:Fallback xmlns="">
          <p:sp>
            <p:nvSpPr>
              <p:cNvPr id="7" name="TextBox 6">
                <a:extLst>
                  <a:ext uri="{FF2B5EF4-FFF2-40B4-BE49-F238E27FC236}">
                    <a16:creationId xmlns:a16="http://schemas.microsoft.com/office/drawing/2014/main" id="{8FB81ACF-F9ED-FF16-FD97-5AA9831ECCF3}"/>
                  </a:ext>
                </a:extLst>
              </p:cNvPr>
              <p:cNvSpPr txBox="1">
                <a:spLocks noRot="1" noChangeAspect="1" noMove="1" noResize="1" noEditPoints="1" noAdjustHandles="1" noChangeArrowheads="1" noChangeShapeType="1" noTextEdit="1"/>
              </p:cNvSpPr>
              <p:nvPr/>
            </p:nvSpPr>
            <p:spPr>
              <a:xfrm>
                <a:off x="1071570" y="4930003"/>
                <a:ext cx="2606798" cy="1077218"/>
              </a:xfrm>
              <a:prstGeom prst="rect">
                <a:avLst/>
              </a:prstGeom>
              <a:blipFill>
                <a:blip r:embed="rId4"/>
                <a:stretch>
                  <a:fillRect t="-11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8AE65E-EC36-1265-8E04-51B1185AFF13}"/>
                  </a:ext>
                </a:extLst>
              </p:cNvPr>
              <p:cNvSpPr txBox="1"/>
              <p:nvPr/>
            </p:nvSpPr>
            <p:spPr>
              <a:xfrm>
                <a:off x="4038600" y="4806893"/>
                <a:ext cx="2282070" cy="1323439"/>
              </a:xfrm>
              <a:prstGeom prst="rect">
                <a:avLst/>
              </a:prstGeom>
              <a:noFill/>
              <a:ln>
                <a:solidFill>
                  <a:schemeClr val="tx1"/>
                </a:solidFill>
              </a:ln>
            </p:spPr>
            <p:txBody>
              <a:bodyPr wrap="square" rtlCol="0">
                <a:spAutoFit/>
              </a:bodyPr>
              <a:lstStyle/>
              <a:p>
                <a:pPr algn="ctr"/>
                <a:r>
                  <a:rPr lang="en-US" sz="1600" dirty="0"/>
                  <a:t>Linear Programming:</a:t>
                </a:r>
              </a:p>
              <a:p>
                <a:pPr algn="ctr"/>
                <a:endParaRPr lang="en-US" sz="1600" dirty="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r>
                            <a:rPr lang="en-US" sz="1600" b="0" i="1" smtClean="0">
                              <a:latin typeface="Cambria Math" panose="02040503050406030204" pitchFamily="18" charset="0"/>
                            </a:rPr>
                            <m:t> </m:t>
                          </m:r>
                        </m:fName>
                        <m:e>
                          <m:r>
                            <a:rPr lang="en-US" sz="1600" b="0" i="1" smtClean="0">
                              <a:latin typeface="Cambria Math" panose="02040503050406030204" pitchFamily="18" charset="0"/>
                            </a:rPr>
                            <m:t>  4</m:t>
                          </m:r>
                          <m:r>
                            <a:rPr lang="en-US" sz="1600" b="0" i="1" smtClean="0">
                              <a:latin typeface="Cambria Math" panose="02040503050406030204" pitchFamily="18" charset="0"/>
                            </a:rPr>
                            <m:t>𝑥</m:t>
                          </m:r>
                          <m:r>
                            <a:rPr lang="en-US" sz="1600" b="0" i="1" smtClean="0">
                              <a:latin typeface="Cambria Math" panose="02040503050406030204" pitchFamily="18" charset="0"/>
                            </a:rPr>
                            <m:t>+3</m:t>
                          </m:r>
                          <m:r>
                            <a:rPr lang="en-US" sz="1600" b="0" i="1" smtClean="0">
                              <a:latin typeface="Cambria Math" panose="02040503050406030204" pitchFamily="18" charset="0"/>
                            </a:rPr>
                            <m:t>𝑦</m:t>
                          </m:r>
                        </m:e>
                      </m:func>
                    </m:oMath>
                  </m:oMathPara>
                </a14:m>
                <a:endParaRPr lang="en-US" sz="1600" b="0" i="1" dirty="0">
                  <a:latin typeface="Cambria Math" panose="02040503050406030204" pitchFamily="18" charset="0"/>
                </a:endParaRPr>
              </a:p>
              <a:p>
                <a:pPr algn="ctr"/>
                <a:r>
                  <a:rPr lang="en-US" sz="1600" b="0" dirty="0" err="1"/>
                  <a:t>s.t.</a:t>
                </a:r>
                <a:r>
                  <a:rPr lang="en-US" sz="1600" b="0" dirty="0"/>
                  <a: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a14:m>
                <a:endParaRPr lang="en-US" sz="1600" b="0" dirty="0"/>
              </a:p>
              <a:p>
                <a:pPr algn="ctr"/>
                <a:r>
                  <a:rPr lang="en-US" sz="1600" b="0" dirty="0"/>
                  <a:t>      </a:t>
                </a:r>
                <a14:m>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a14:m>
                <a:endParaRPr lang="en-US" sz="1600" dirty="0"/>
              </a:p>
            </p:txBody>
          </p:sp>
        </mc:Choice>
        <mc:Fallback xmlns="">
          <p:sp>
            <p:nvSpPr>
              <p:cNvPr id="8" name="TextBox 7">
                <a:extLst>
                  <a:ext uri="{FF2B5EF4-FFF2-40B4-BE49-F238E27FC236}">
                    <a16:creationId xmlns:a16="http://schemas.microsoft.com/office/drawing/2014/main" id="{CB8AE65E-EC36-1265-8E04-51B1185AFF13}"/>
                  </a:ext>
                </a:extLst>
              </p:cNvPr>
              <p:cNvSpPr txBox="1">
                <a:spLocks noRot="1" noChangeAspect="1" noMove="1" noResize="1" noEditPoints="1" noAdjustHandles="1" noChangeArrowheads="1" noChangeShapeType="1" noTextEdit="1"/>
              </p:cNvSpPr>
              <p:nvPr/>
            </p:nvSpPr>
            <p:spPr>
              <a:xfrm>
                <a:off x="4038600" y="4806893"/>
                <a:ext cx="2282070" cy="1323439"/>
              </a:xfrm>
              <a:prstGeom prst="rect">
                <a:avLst/>
              </a:prstGeom>
              <a:blipFill>
                <a:blip r:embed="rId5"/>
                <a:stretch>
                  <a:fillRect t="-943"/>
                </a:stretch>
              </a:blipFill>
              <a:ln>
                <a:solidFill>
                  <a:schemeClr val="tx1"/>
                </a:solidFill>
              </a:ln>
            </p:spPr>
            <p:txBody>
              <a:bodyPr/>
              <a:lstStyle/>
              <a:p>
                <a:r>
                  <a:rPr lang="en-US">
                    <a:noFill/>
                  </a:rPr>
                  <a:t> </a:t>
                </a:r>
              </a:p>
            </p:txBody>
          </p:sp>
        </mc:Fallback>
      </mc:AlternateContent>
      <p:pic>
        <p:nvPicPr>
          <p:cNvPr id="9" name="Picture 8" descr="Chart, scatter chart&#10;&#10;Description automatically generated">
            <a:extLst>
              <a:ext uri="{FF2B5EF4-FFF2-40B4-BE49-F238E27FC236}">
                <a16:creationId xmlns:a16="http://schemas.microsoft.com/office/drawing/2014/main" id="{D226ADF1-1B82-ADC6-6D2D-26D8C2B8A3E6}"/>
              </a:ext>
            </a:extLst>
          </p:cNvPr>
          <p:cNvPicPr>
            <a:picLocks noChangeAspect="1"/>
          </p:cNvPicPr>
          <p:nvPr/>
        </p:nvPicPr>
        <p:blipFill>
          <a:blip r:embed="rId6"/>
          <a:stretch>
            <a:fillRect/>
          </a:stretch>
        </p:blipFill>
        <p:spPr>
          <a:xfrm>
            <a:off x="7038199" y="5025398"/>
            <a:ext cx="1561605" cy="1104934"/>
          </a:xfrm>
          <a:prstGeom prst="rect">
            <a:avLst/>
          </a:prstGeom>
        </p:spPr>
      </p:pic>
      <p:sp>
        <p:nvSpPr>
          <p:cNvPr id="11" name="TextBox 10">
            <a:extLst>
              <a:ext uri="{FF2B5EF4-FFF2-40B4-BE49-F238E27FC236}">
                <a16:creationId xmlns:a16="http://schemas.microsoft.com/office/drawing/2014/main" id="{79126E83-4C83-0E2A-96A1-CFDFE6F734DC}"/>
              </a:ext>
            </a:extLst>
          </p:cNvPr>
          <p:cNvSpPr txBox="1"/>
          <p:nvPr/>
        </p:nvSpPr>
        <p:spPr>
          <a:xfrm>
            <a:off x="6883793" y="4681314"/>
            <a:ext cx="1870418" cy="338554"/>
          </a:xfrm>
          <a:prstGeom prst="rect">
            <a:avLst/>
          </a:prstGeom>
          <a:noFill/>
          <a:ln>
            <a:noFill/>
          </a:ln>
        </p:spPr>
        <p:txBody>
          <a:bodyPr wrap="square" rtlCol="0">
            <a:spAutoFit/>
          </a:bodyPr>
          <a:lstStyle/>
          <a:p>
            <a:pPr algn="ctr"/>
            <a:r>
              <a:rPr lang="en-US" sz="1600" dirty="0"/>
              <a:t>Linear Regression:</a:t>
            </a:r>
          </a:p>
        </p:txBody>
      </p:sp>
      <p:sp>
        <p:nvSpPr>
          <p:cNvPr id="14" name="Rectangle 13">
            <a:extLst>
              <a:ext uri="{FF2B5EF4-FFF2-40B4-BE49-F238E27FC236}">
                <a16:creationId xmlns:a16="http://schemas.microsoft.com/office/drawing/2014/main" id="{9A25EE91-FFF8-F0E7-B31F-B6689D35DDAB}"/>
              </a:ext>
            </a:extLst>
          </p:cNvPr>
          <p:cNvSpPr/>
          <p:nvPr/>
        </p:nvSpPr>
        <p:spPr>
          <a:xfrm>
            <a:off x="6677966" y="4686832"/>
            <a:ext cx="2282070" cy="157459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2276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0CDA-0249-B728-D653-5EADA95EEEC5}"/>
              </a:ext>
            </a:extLst>
          </p:cNvPr>
          <p:cNvSpPr>
            <a:spLocks noGrp="1"/>
          </p:cNvSpPr>
          <p:nvPr>
            <p:ph type="title"/>
          </p:nvPr>
        </p:nvSpPr>
        <p:spPr/>
        <p:txBody>
          <a:bodyPr/>
          <a:lstStyle/>
          <a:p>
            <a:r>
              <a:rPr lang="en-US" dirty="0"/>
              <a:t>What is Linear Algebra?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8B1692-CC5C-375D-AAAA-70036CBC2448}"/>
                  </a:ext>
                </a:extLst>
              </p:cNvPr>
              <p:cNvSpPr>
                <a:spLocks noGrp="1"/>
              </p:cNvSpPr>
              <p:nvPr>
                <p:ph idx="1"/>
              </p:nvPr>
            </p:nvSpPr>
            <p:spPr>
              <a:xfrm>
                <a:off x="1251678" y="1498209"/>
                <a:ext cx="10178322" cy="4107063"/>
              </a:xfrm>
            </p:spPr>
            <p:txBody>
              <a:bodyPr/>
              <a:lstStyle/>
              <a:p>
                <a:r>
                  <a:rPr lang="en-US" b="1" dirty="0"/>
                  <a:t>Technical Definition</a:t>
                </a:r>
                <a:r>
                  <a:rPr lang="en-US" dirty="0"/>
                  <a:t>: A branch of mathematics that deals with mathematical structures closed under the operations of addition and scalar multiplication and that includes the theory of systems of linear equations, matrices, determinants, vector spaces, and linear transformations</a:t>
                </a:r>
              </a:p>
              <a:p>
                <a:r>
                  <a:rPr lang="en-US" b="1" dirty="0"/>
                  <a:t>Simple Definition</a:t>
                </a:r>
                <a:r>
                  <a:rPr lang="en-US" dirty="0"/>
                  <a:t>: Mathematics of </a:t>
                </a:r>
                <a:r>
                  <a:rPr lang="en-US" i="1" dirty="0"/>
                  <a:t>linear</a:t>
                </a:r>
                <a:r>
                  <a:rPr lang="en-US" dirty="0"/>
                  <a:t> systems of any kind</a:t>
                </a:r>
              </a:p>
              <a:p>
                <a:r>
                  <a:rPr lang="en-US" b="1" dirty="0"/>
                  <a:t>Linear</a:t>
                </a:r>
                <a:r>
                  <a:rPr lang="en-US" dirty="0"/>
                  <a:t>: Everything is first order (no squares, cubes etc.)</a:t>
                </a:r>
              </a:p>
              <a:p>
                <a:pPr lvl="1"/>
                <a:r>
                  <a:rPr lang="en-US" dirty="0"/>
                  <a:t>Addition: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𝑦</m:t>
                        </m:r>
                      </m:e>
                    </m:d>
                  </m:oMath>
                </a14:m>
                <a:r>
                  <a:rPr lang="en-US" dirty="0"/>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r>
                  <a:rPr lang="en-US" dirty="0"/>
                  <a:t> are variables; </a:t>
                </a:r>
                <a14:m>
                  <m:oMath xmlns:m="http://schemas.openxmlformats.org/officeDocument/2006/math">
                    <m:r>
                      <a:rPr lang="en-US" i="1">
                        <a:latin typeface="Cambria Math" panose="02040503050406030204" pitchFamily="18" charset="0"/>
                      </a:rPr>
                      <m:t>𝑓</m:t>
                    </m:r>
                  </m:oMath>
                </a14:m>
                <a:r>
                  <a:rPr lang="en-US" dirty="0"/>
                  <a:t> is a </a:t>
                </a:r>
                <a:r>
                  <a:rPr lang="en-US" i="1" dirty="0"/>
                  <a:t>linear</a:t>
                </a:r>
                <a:r>
                  <a:rPr lang="en-US" dirty="0"/>
                  <a:t> function</a:t>
                </a:r>
              </a:p>
              <a:p>
                <a:pPr lvl="1"/>
                <a:r>
                  <a:rPr lang="en-US" dirty="0"/>
                  <a:t>Scalar Multiplication: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a:t>
                </a:r>
                <a14:m>
                  <m:oMath xmlns:m="http://schemas.openxmlformats.org/officeDocument/2006/math">
                    <m:r>
                      <a:rPr lang="en-US" i="1">
                        <a:latin typeface="Cambria Math" panose="02040503050406030204" pitchFamily="18" charset="0"/>
                      </a:rPr>
                      <m:t>𝑐</m:t>
                    </m:r>
                  </m:oMath>
                </a14:m>
                <a:r>
                  <a:rPr lang="en-US" dirty="0"/>
                  <a:t> is a constant</a:t>
                </a:r>
              </a:p>
              <a:p>
                <a:endParaRPr lang="en-US" dirty="0"/>
              </a:p>
            </p:txBody>
          </p:sp>
        </mc:Choice>
        <mc:Fallback xmlns="">
          <p:sp>
            <p:nvSpPr>
              <p:cNvPr id="3" name="Content Placeholder 2">
                <a:extLst>
                  <a:ext uri="{FF2B5EF4-FFF2-40B4-BE49-F238E27FC236}">
                    <a16:creationId xmlns:a16="http://schemas.microsoft.com/office/drawing/2014/main" id="{A88B1692-CC5C-375D-AAAA-70036CBC2448}"/>
                  </a:ext>
                </a:extLst>
              </p:cNvPr>
              <p:cNvSpPr>
                <a:spLocks noGrp="1" noRot="1" noChangeAspect="1" noMove="1" noResize="1" noEditPoints="1" noAdjustHandles="1" noChangeArrowheads="1" noChangeShapeType="1" noTextEdit="1"/>
              </p:cNvSpPr>
              <p:nvPr>
                <p:ph idx="1"/>
              </p:nvPr>
            </p:nvSpPr>
            <p:spPr>
              <a:xfrm>
                <a:off x="1251678" y="1498209"/>
                <a:ext cx="10178322" cy="4107063"/>
              </a:xfrm>
              <a:blipFill>
                <a:blip r:embed="rId3"/>
                <a:stretch>
                  <a:fillRect l="-498" t="-61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86F3D63-45CE-AEE9-A697-E1C8BA2232E5}"/>
              </a:ext>
            </a:extLst>
          </p:cNvPr>
          <p:cNvSpPr>
            <a:spLocks noGrp="1"/>
          </p:cNvSpPr>
          <p:nvPr>
            <p:ph type="ftr" sz="quarter" idx="11"/>
          </p:nvPr>
        </p:nvSpPr>
        <p:spPr/>
        <p:txBody>
          <a:bodyPr/>
          <a:lstStyle/>
          <a:p>
            <a:r>
              <a:rPr lang="en-US"/>
              <a:t>Dr. Prasanna Date | datepa@ornl.gov | PrasannaDate.com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FB81ACF-F9ED-FF16-FD97-5AA9831ECCF3}"/>
                  </a:ext>
                </a:extLst>
              </p:cNvPr>
              <p:cNvSpPr txBox="1"/>
              <p:nvPr/>
            </p:nvSpPr>
            <p:spPr>
              <a:xfrm>
                <a:off x="1071570" y="4930003"/>
                <a:ext cx="2606798" cy="1077218"/>
              </a:xfrm>
              <a:prstGeom prst="rect">
                <a:avLst/>
              </a:prstGeom>
              <a:noFill/>
              <a:ln>
                <a:solidFill>
                  <a:schemeClr val="tx1"/>
                </a:solidFill>
              </a:ln>
            </p:spPr>
            <p:txBody>
              <a:bodyPr wrap="square" rtlCol="0">
                <a:spAutoFit/>
              </a:bodyPr>
              <a:lstStyle/>
              <a:p>
                <a:pPr algn="ctr"/>
                <a:r>
                  <a:rPr lang="en-US" sz="1600" dirty="0"/>
                  <a:t>System of Linear Equations:</a:t>
                </a:r>
              </a:p>
              <a:p>
                <a:pPr algn="ctr"/>
                <a:endParaRPr lang="en-US" sz="160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m:oMathPara>
                </a14:m>
                <a:endParaRPr lang="en-US" sz="1600" b="0" dirty="0"/>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m:oMathPara>
                </a14:m>
                <a:endParaRPr lang="en-US" sz="1600" dirty="0"/>
              </a:p>
            </p:txBody>
          </p:sp>
        </mc:Choice>
        <mc:Fallback xmlns="">
          <p:sp>
            <p:nvSpPr>
              <p:cNvPr id="7" name="TextBox 6">
                <a:extLst>
                  <a:ext uri="{FF2B5EF4-FFF2-40B4-BE49-F238E27FC236}">
                    <a16:creationId xmlns:a16="http://schemas.microsoft.com/office/drawing/2014/main" id="{8FB81ACF-F9ED-FF16-FD97-5AA9831ECCF3}"/>
                  </a:ext>
                </a:extLst>
              </p:cNvPr>
              <p:cNvSpPr txBox="1">
                <a:spLocks noRot="1" noChangeAspect="1" noMove="1" noResize="1" noEditPoints="1" noAdjustHandles="1" noChangeArrowheads="1" noChangeShapeType="1" noTextEdit="1"/>
              </p:cNvSpPr>
              <p:nvPr/>
            </p:nvSpPr>
            <p:spPr>
              <a:xfrm>
                <a:off x="1071570" y="4930003"/>
                <a:ext cx="2606798" cy="1077218"/>
              </a:xfrm>
              <a:prstGeom prst="rect">
                <a:avLst/>
              </a:prstGeom>
              <a:blipFill>
                <a:blip r:embed="rId4"/>
                <a:stretch>
                  <a:fillRect t="-114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8AE65E-EC36-1265-8E04-51B1185AFF13}"/>
                  </a:ext>
                </a:extLst>
              </p:cNvPr>
              <p:cNvSpPr txBox="1"/>
              <p:nvPr/>
            </p:nvSpPr>
            <p:spPr>
              <a:xfrm>
                <a:off x="4038600" y="4806893"/>
                <a:ext cx="2282070" cy="1323439"/>
              </a:xfrm>
              <a:prstGeom prst="rect">
                <a:avLst/>
              </a:prstGeom>
              <a:noFill/>
              <a:ln>
                <a:solidFill>
                  <a:schemeClr val="tx1"/>
                </a:solidFill>
              </a:ln>
            </p:spPr>
            <p:txBody>
              <a:bodyPr wrap="square" rtlCol="0">
                <a:spAutoFit/>
              </a:bodyPr>
              <a:lstStyle/>
              <a:p>
                <a:pPr algn="ctr"/>
                <a:r>
                  <a:rPr lang="en-US" sz="1600" dirty="0"/>
                  <a:t>Linear Programming:</a:t>
                </a:r>
              </a:p>
              <a:p>
                <a:pPr algn="ctr"/>
                <a:endParaRPr lang="en-US" sz="1600" dirty="0"/>
              </a:p>
              <a:p>
                <a:pPr/>
                <a14:m>
                  <m:oMathPara xmlns:m="http://schemas.openxmlformats.org/officeDocument/2006/math">
                    <m:oMathParaPr>
                      <m:jc m:val="centerGroup"/>
                    </m:oMathParaPr>
                    <m:oMath xmlns:m="http://schemas.openxmlformats.org/officeDocument/2006/math">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min</m:t>
                          </m:r>
                          <m:r>
                            <a:rPr lang="en-US" sz="1600" b="0" i="1" smtClean="0">
                              <a:latin typeface="Cambria Math" panose="02040503050406030204" pitchFamily="18" charset="0"/>
                            </a:rPr>
                            <m:t> </m:t>
                          </m:r>
                        </m:fName>
                        <m:e>
                          <m:r>
                            <a:rPr lang="en-US" sz="1600" b="0" i="1" smtClean="0">
                              <a:latin typeface="Cambria Math" panose="02040503050406030204" pitchFamily="18" charset="0"/>
                            </a:rPr>
                            <m:t>  4</m:t>
                          </m:r>
                          <m:r>
                            <a:rPr lang="en-US" sz="1600" b="0" i="1" smtClean="0">
                              <a:latin typeface="Cambria Math" panose="02040503050406030204" pitchFamily="18" charset="0"/>
                            </a:rPr>
                            <m:t>𝑥</m:t>
                          </m:r>
                          <m:r>
                            <a:rPr lang="en-US" sz="1600" b="0" i="1" smtClean="0">
                              <a:latin typeface="Cambria Math" panose="02040503050406030204" pitchFamily="18" charset="0"/>
                            </a:rPr>
                            <m:t>+3</m:t>
                          </m:r>
                          <m:r>
                            <a:rPr lang="en-US" sz="1600" b="0" i="1" smtClean="0">
                              <a:latin typeface="Cambria Math" panose="02040503050406030204" pitchFamily="18" charset="0"/>
                            </a:rPr>
                            <m:t>𝑦</m:t>
                          </m:r>
                        </m:e>
                      </m:func>
                    </m:oMath>
                  </m:oMathPara>
                </a14:m>
                <a:endParaRPr lang="en-US" sz="1600" b="0" i="1" dirty="0">
                  <a:latin typeface="Cambria Math" panose="02040503050406030204" pitchFamily="18" charset="0"/>
                </a:endParaRPr>
              </a:p>
              <a:p>
                <a:pPr algn="ctr"/>
                <a:r>
                  <a:rPr lang="en-US" sz="1600" b="0" dirty="0" err="1"/>
                  <a:t>s.t.</a:t>
                </a:r>
                <a:r>
                  <a:rPr lang="en-US" sz="1600" b="0" dirty="0"/>
                  <a: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≤2</m:t>
                    </m:r>
                  </m:oMath>
                </a14:m>
                <a:endParaRPr lang="en-US" sz="1600" b="0" dirty="0"/>
              </a:p>
              <a:p>
                <a:pPr algn="ctr"/>
                <a:r>
                  <a:rPr lang="en-US" sz="1600" b="0" dirty="0"/>
                  <a:t>      </a:t>
                </a:r>
                <a14:m>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≤1</m:t>
                    </m:r>
                  </m:oMath>
                </a14:m>
                <a:endParaRPr lang="en-US" sz="1600" dirty="0"/>
              </a:p>
            </p:txBody>
          </p:sp>
        </mc:Choice>
        <mc:Fallback xmlns="">
          <p:sp>
            <p:nvSpPr>
              <p:cNvPr id="8" name="TextBox 7">
                <a:extLst>
                  <a:ext uri="{FF2B5EF4-FFF2-40B4-BE49-F238E27FC236}">
                    <a16:creationId xmlns:a16="http://schemas.microsoft.com/office/drawing/2014/main" id="{CB8AE65E-EC36-1265-8E04-51B1185AFF13}"/>
                  </a:ext>
                </a:extLst>
              </p:cNvPr>
              <p:cNvSpPr txBox="1">
                <a:spLocks noRot="1" noChangeAspect="1" noMove="1" noResize="1" noEditPoints="1" noAdjustHandles="1" noChangeArrowheads="1" noChangeShapeType="1" noTextEdit="1"/>
              </p:cNvSpPr>
              <p:nvPr/>
            </p:nvSpPr>
            <p:spPr>
              <a:xfrm>
                <a:off x="4038600" y="4806893"/>
                <a:ext cx="2282070" cy="1323439"/>
              </a:xfrm>
              <a:prstGeom prst="rect">
                <a:avLst/>
              </a:prstGeom>
              <a:blipFill>
                <a:blip r:embed="rId5"/>
                <a:stretch>
                  <a:fillRect t="-943"/>
                </a:stretch>
              </a:blipFill>
              <a:ln>
                <a:solidFill>
                  <a:schemeClr val="tx1"/>
                </a:solidFill>
              </a:ln>
            </p:spPr>
            <p:txBody>
              <a:bodyPr/>
              <a:lstStyle/>
              <a:p>
                <a:r>
                  <a:rPr lang="en-US">
                    <a:noFill/>
                  </a:rPr>
                  <a:t> </a:t>
                </a:r>
              </a:p>
            </p:txBody>
          </p:sp>
        </mc:Fallback>
      </mc:AlternateContent>
      <p:pic>
        <p:nvPicPr>
          <p:cNvPr id="9" name="Picture 8" descr="Chart, scatter chart&#10;&#10;Description automatically generated">
            <a:extLst>
              <a:ext uri="{FF2B5EF4-FFF2-40B4-BE49-F238E27FC236}">
                <a16:creationId xmlns:a16="http://schemas.microsoft.com/office/drawing/2014/main" id="{D226ADF1-1B82-ADC6-6D2D-26D8C2B8A3E6}"/>
              </a:ext>
            </a:extLst>
          </p:cNvPr>
          <p:cNvPicPr>
            <a:picLocks noChangeAspect="1"/>
          </p:cNvPicPr>
          <p:nvPr/>
        </p:nvPicPr>
        <p:blipFill>
          <a:blip r:embed="rId6"/>
          <a:stretch>
            <a:fillRect/>
          </a:stretch>
        </p:blipFill>
        <p:spPr>
          <a:xfrm>
            <a:off x="7038199" y="5025398"/>
            <a:ext cx="1561605" cy="1104934"/>
          </a:xfrm>
          <a:prstGeom prst="rect">
            <a:avLst/>
          </a:prstGeom>
        </p:spPr>
      </p:pic>
      <p:pic>
        <p:nvPicPr>
          <p:cNvPr id="10" name="Picture 9" descr="Chart, icon, bubble chart&#10;&#10;Description automatically generated">
            <a:extLst>
              <a:ext uri="{FF2B5EF4-FFF2-40B4-BE49-F238E27FC236}">
                <a16:creationId xmlns:a16="http://schemas.microsoft.com/office/drawing/2014/main" id="{BE1DEC41-F6A1-732E-EA35-715755694CF6}"/>
              </a:ext>
            </a:extLst>
          </p:cNvPr>
          <p:cNvPicPr>
            <a:picLocks noChangeAspect="1"/>
          </p:cNvPicPr>
          <p:nvPr/>
        </p:nvPicPr>
        <p:blipFill rotWithShape="1">
          <a:blip r:embed="rId7"/>
          <a:srcRect l="8255" t="7837" r="8255" b="8255"/>
          <a:stretch/>
        </p:blipFill>
        <p:spPr>
          <a:xfrm>
            <a:off x="9680501" y="5025096"/>
            <a:ext cx="1561605" cy="1110464"/>
          </a:xfrm>
          <a:prstGeom prst="rect">
            <a:avLst/>
          </a:prstGeom>
        </p:spPr>
      </p:pic>
      <p:sp>
        <p:nvSpPr>
          <p:cNvPr id="11" name="TextBox 10">
            <a:extLst>
              <a:ext uri="{FF2B5EF4-FFF2-40B4-BE49-F238E27FC236}">
                <a16:creationId xmlns:a16="http://schemas.microsoft.com/office/drawing/2014/main" id="{79126E83-4C83-0E2A-96A1-CFDFE6F734DC}"/>
              </a:ext>
            </a:extLst>
          </p:cNvPr>
          <p:cNvSpPr txBox="1"/>
          <p:nvPr/>
        </p:nvSpPr>
        <p:spPr>
          <a:xfrm>
            <a:off x="6883793" y="4681314"/>
            <a:ext cx="1870418" cy="338554"/>
          </a:xfrm>
          <a:prstGeom prst="rect">
            <a:avLst/>
          </a:prstGeom>
          <a:noFill/>
          <a:ln>
            <a:noFill/>
          </a:ln>
        </p:spPr>
        <p:txBody>
          <a:bodyPr wrap="square" rtlCol="0">
            <a:spAutoFit/>
          </a:bodyPr>
          <a:lstStyle/>
          <a:p>
            <a:pPr algn="ctr"/>
            <a:r>
              <a:rPr lang="en-US" sz="1600" dirty="0"/>
              <a:t>Linear Regression:</a:t>
            </a:r>
          </a:p>
        </p:txBody>
      </p:sp>
      <p:sp>
        <p:nvSpPr>
          <p:cNvPr id="12" name="TextBox 11">
            <a:extLst>
              <a:ext uri="{FF2B5EF4-FFF2-40B4-BE49-F238E27FC236}">
                <a16:creationId xmlns:a16="http://schemas.microsoft.com/office/drawing/2014/main" id="{66A8882B-1F49-EE8B-1785-82C55E245565}"/>
              </a:ext>
            </a:extLst>
          </p:cNvPr>
          <p:cNvSpPr txBox="1"/>
          <p:nvPr/>
        </p:nvSpPr>
        <p:spPr>
          <a:xfrm>
            <a:off x="9526094" y="4686542"/>
            <a:ext cx="1870418" cy="338554"/>
          </a:xfrm>
          <a:prstGeom prst="rect">
            <a:avLst/>
          </a:prstGeom>
          <a:noFill/>
          <a:ln>
            <a:noFill/>
          </a:ln>
        </p:spPr>
        <p:txBody>
          <a:bodyPr wrap="square" rtlCol="0">
            <a:spAutoFit/>
          </a:bodyPr>
          <a:lstStyle/>
          <a:p>
            <a:pPr algn="ctr"/>
            <a:r>
              <a:rPr lang="en-US" sz="1600" dirty="0"/>
              <a:t>Linear Classification:</a:t>
            </a:r>
          </a:p>
        </p:txBody>
      </p:sp>
      <p:sp>
        <p:nvSpPr>
          <p:cNvPr id="14" name="Rectangle 13">
            <a:extLst>
              <a:ext uri="{FF2B5EF4-FFF2-40B4-BE49-F238E27FC236}">
                <a16:creationId xmlns:a16="http://schemas.microsoft.com/office/drawing/2014/main" id="{9A25EE91-FFF8-F0E7-B31F-B6689D35DDAB}"/>
              </a:ext>
            </a:extLst>
          </p:cNvPr>
          <p:cNvSpPr/>
          <p:nvPr/>
        </p:nvSpPr>
        <p:spPr>
          <a:xfrm>
            <a:off x="6677966" y="4686832"/>
            <a:ext cx="2282070" cy="157459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D3BD3F-D614-CA22-BD5E-D18B1FFC8BBA}"/>
              </a:ext>
            </a:extLst>
          </p:cNvPr>
          <p:cNvSpPr/>
          <p:nvPr/>
        </p:nvSpPr>
        <p:spPr>
          <a:xfrm>
            <a:off x="9320268" y="4682928"/>
            <a:ext cx="2282070" cy="157459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37475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{DA5636C3-EE4F-224F-96A3-E6A52DC7A3F3}tf10001071</Template>
  <TotalTime>1451</TotalTime>
  <Words>6113</Words>
  <Application>Microsoft Macintosh PowerPoint</Application>
  <PresentationFormat>Widescreen</PresentationFormat>
  <Paragraphs>1462</Paragraphs>
  <Slides>77</Slides>
  <Notes>24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Apple Symbols</vt:lpstr>
      <vt:lpstr>Arial</vt:lpstr>
      <vt:lpstr>Calibri</vt:lpstr>
      <vt:lpstr>Cambria Math</vt:lpstr>
      <vt:lpstr>Font Awesome 5 Brands Regular</vt:lpstr>
      <vt:lpstr>Font Awesome 5 Free Solid</vt:lpstr>
      <vt:lpstr>Gill Sans MT</vt:lpstr>
      <vt:lpstr>Impact</vt:lpstr>
      <vt:lpstr>Badge</vt:lpstr>
      <vt:lpstr>A Gentle Introduction to Linear Algebra</vt:lpstr>
      <vt:lpstr>Background</vt:lpstr>
      <vt:lpstr>What is Linear Algebra?</vt:lpstr>
      <vt:lpstr>What is Linear Algebra?</vt:lpstr>
      <vt:lpstr>What is Linear Algebra?</vt:lpstr>
      <vt:lpstr>What is Linear Algebra?</vt:lpstr>
      <vt:lpstr>What is Linear Algebra?</vt:lpstr>
      <vt:lpstr>What is Linear Algebra?</vt:lpstr>
      <vt:lpstr>What is Linear Algebra?</vt:lpstr>
      <vt:lpstr>What do linear systems look like?</vt:lpstr>
      <vt:lpstr>What do linear systems look like?</vt:lpstr>
      <vt:lpstr>What do linear systems look like?</vt:lpstr>
      <vt:lpstr>What do linear systems look like?</vt:lpstr>
      <vt:lpstr>What do linear systems look like?</vt:lpstr>
      <vt:lpstr>Why Linear Algebra?</vt:lpstr>
      <vt:lpstr>Vectors</vt:lpstr>
      <vt:lpstr>Vectors</vt:lpstr>
      <vt:lpstr>Matrices</vt:lpstr>
      <vt:lpstr>Matrices</vt:lpstr>
      <vt:lpstr>Matrices</vt:lpstr>
      <vt:lpstr>Types of Matrices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What Type of Matrix is This?</vt:lpstr>
      <vt:lpstr>Matrix &amp; Vector Operations</vt:lpstr>
      <vt:lpstr>Inner Product (Dot Product)</vt:lpstr>
      <vt:lpstr>Outer Product</vt:lpstr>
      <vt:lpstr>Matrix-Vector Product</vt:lpstr>
      <vt:lpstr>Matrix-Matrix Product</vt:lpstr>
      <vt:lpstr>Transpose of a Matrix</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Eigenvalues and eigenvectors</vt:lpstr>
      <vt:lpstr>Special Matrices</vt:lpstr>
      <vt:lpstr>Special Matrices</vt:lpstr>
      <vt:lpstr>Special Matrices</vt:lpstr>
      <vt:lpstr>Special Matrices</vt:lpstr>
      <vt:lpstr>Eigen-Decomposition</vt:lpstr>
      <vt:lpstr>Eigen-Decomposition</vt:lpstr>
      <vt:lpstr>Eigen-Decomposition</vt:lpstr>
      <vt:lpstr>Eigen-Decomposition</vt:lpstr>
      <vt:lpstr>Eigen-Decomposition</vt:lpstr>
      <vt:lpstr>Eigen-Decomposition</vt:lpstr>
      <vt:lpstr>Eigen-Decomposition</vt:lpstr>
      <vt:lpstr>Eigen-Decomposition</vt:lpstr>
      <vt:lpstr>Eigen-Decomposition</vt:lpstr>
      <vt:lpstr>Eigen-Decomposition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 for Data Science</dc:title>
  <dc:creator>Date, Prasanna</dc:creator>
  <cp:lastModifiedBy>Date, Prasanna</cp:lastModifiedBy>
  <cp:revision>1</cp:revision>
  <dcterms:created xsi:type="dcterms:W3CDTF">2022-08-22T17:58:34Z</dcterms:created>
  <dcterms:modified xsi:type="dcterms:W3CDTF">2022-08-24T15:51:42Z</dcterms:modified>
</cp:coreProperties>
</file>